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8" r:id="rId3"/>
    <p:sldId id="264" r:id="rId4"/>
    <p:sldId id="260" r:id="rId5"/>
    <p:sldId id="261" r:id="rId6"/>
    <p:sldId id="263" r:id="rId7"/>
    <p:sldId id="266" r:id="rId8"/>
    <p:sldId id="267" r:id="rId9"/>
    <p:sldId id="265" r:id="rId10"/>
    <p:sldId id="259" r:id="rId11"/>
    <p:sldId id="262" r:id="rId12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>
      <p:cViewPr>
        <p:scale>
          <a:sx n="77" d="100"/>
          <a:sy n="77" d="100"/>
        </p:scale>
        <p:origin x="520" y="4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0F231FF3-76B2-4742-93FF-D77A90C34A0C}"/>
    <pc:docChg chg="undo custSel modSld">
      <pc:chgData name="Danny Young" userId="cb0f4ce2-eb4f-479e-8e8f-3beb257e632f" providerId="ADAL" clId="{0F231FF3-76B2-4742-93FF-D77A90C34A0C}" dt="2019-08-06T08:24:35.886" v="314"/>
      <pc:docMkLst>
        <pc:docMk/>
      </pc:docMkLst>
      <pc:sldChg chg="addSp delSp modSp addAnim delAnim modAnim">
        <pc:chgData name="Danny Young" userId="cb0f4ce2-eb4f-479e-8e8f-3beb257e632f" providerId="ADAL" clId="{0F231FF3-76B2-4742-93FF-D77A90C34A0C}" dt="2019-08-06T08:24:35.886" v="314"/>
        <pc:sldMkLst>
          <pc:docMk/>
          <pc:sldMk cId="3293819950" sldId="264"/>
        </pc:sldMkLst>
        <pc:spChg chg="add mod">
          <ac:chgData name="Danny Young" userId="cb0f4ce2-eb4f-479e-8e8f-3beb257e632f" providerId="ADAL" clId="{0F231FF3-76B2-4742-93FF-D77A90C34A0C}" dt="2019-08-06T08:18:08.821" v="189" actId="1076"/>
          <ac:spMkLst>
            <pc:docMk/>
            <pc:sldMk cId="3293819950" sldId="264"/>
            <ac:spMk id="19" creationId="{9183FDA0-1C5C-4022-B234-868DD0E7430B}"/>
          </ac:spMkLst>
        </pc:spChg>
        <pc:spChg chg="mod">
          <ac:chgData name="Danny Young" userId="cb0f4ce2-eb4f-479e-8e8f-3beb257e632f" providerId="ADAL" clId="{0F231FF3-76B2-4742-93FF-D77A90C34A0C}" dt="2019-08-06T08:05:00.651" v="38" actId="14100"/>
          <ac:spMkLst>
            <pc:docMk/>
            <pc:sldMk cId="3293819950" sldId="264"/>
            <ac:spMk id="33" creationId="{00000000-0000-0000-0000-000000000000}"/>
          </ac:spMkLst>
        </pc:spChg>
        <pc:spChg chg="add mod">
          <ac:chgData name="Danny Young" userId="cb0f4ce2-eb4f-479e-8e8f-3beb257e632f" providerId="ADAL" clId="{0F231FF3-76B2-4742-93FF-D77A90C34A0C}" dt="2019-08-06T08:08:30.902" v="85" actId="1076"/>
          <ac:spMkLst>
            <pc:docMk/>
            <pc:sldMk cId="3293819950" sldId="264"/>
            <ac:spMk id="37" creationId="{D53BDD8C-00DA-492A-BBBC-F6409221F886}"/>
          </ac:spMkLst>
        </pc:spChg>
        <pc:spChg chg="mod">
          <ac:chgData name="Danny Young" userId="cb0f4ce2-eb4f-479e-8e8f-3beb257e632f" providerId="ADAL" clId="{0F231FF3-76B2-4742-93FF-D77A90C34A0C}" dt="2019-08-06T08:23:10.135" v="260" actId="20577"/>
          <ac:spMkLst>
            <pc:docMk/>
            <pc:sldMk cId="3293819950" sldId="264"/>
            <ac:spMk id="38" creationId="{00000000-0000-0000-0000-000000000000}"/>
          </ac:spMkLst>
        </pc:spChg>
        <pc:spChg chg="mod">
          <ac:chgData name="Danny Young" userId="cb0f4ce2-eb4f-479e-8e8f-3beb257e632f" providerId="ADAL" clId="{0F231FF3-76B2-4742-93FF-D77A90C34A0C}" dt="2019-08-06T08:23:28.054" v="305" actId="20577"/>
          <ac:spMkLst>
            <pc:docMk/>
            <pc:sldMk cId="3293819950" sldId="264"/>
            <ac:spMk id="39" creationId="{00000000-0000-0000-0000-000000000000}"/>
          </ac:spMkLst>
        </pc:spChg>
        <pc:spChg chg="add mod">
          <ac:chgData name="Danny Young" userId="cb0f4ce2-eb4f-479e-8e8f-3beb257e632f" providerId="ADAL" clId="{0F231FF3-76B2-4742-93FF-D77A90C34A0C}" dt="2019-08-06T08:08:35.198" v="87" actId="1076"/>
          <ac:spMkLst>
            <pc:docMk/>
            <pc:sldMk cId="3293819950" sldId="264"/>
            <ac:spMk id="40" creationId="{D687C995-777D-42A7-BAED-DAACCF11769C}"/>
          </ac:spMkLst>
        </pc:spChg>
        <pc:spChg chg="add mod">
          <ac:chgData name="Danny Young" userId="cb0f4ce2-eb4f-479e-8e8f-3beb257e632f" providerId="ADAL" clId="{0F231FF3-76B2-4742-93FF-D77A90C34A0C}" dt="2019-08-06T08:10:22.773" v="120" actId="1076"/>
          <ac:spMkLst>
            <pc:docMk/>
            <pc:sldMk cId="3293819950" sldId="264"/>
            <ac:spMk id="43" creationId="{36FA872D-2235-4A4E-A06F-C07EAF035860}"/>
          </ac:spMkLst>
        </pc:spChg>
        <pc:spChg chg="add mod">
          <ac:chgData name="Danny Young" userId="cb0f4ce2-eb4f-479e-8e8f-3beb257e632f" providerId="ADAL" clId="{0F231FF3-76B2-4742-93FF-D77A90C34A0C}" dt="2019-08-06T08:10:22.773" v="120" actId="1076"/>
          <ac:spMkLst>
            <pc:docMk/>
            <pc:sldMk cId="3293819950" sldId="264"/>
            <ac:spMk id="44" creationId="{8D27A722-B8D0-45E7-8EA8-051523530267}"/>
          </ac:spMkLst>
        </pc:spChg>
        <pc:spChg chg="add mod">
          <ac:chgData name="Danny Young" userId="cb0f4ce2-eb4f-479e-8e8f-3beb257e632f" providerId="ADAL" clId="{0F231FF3-76B2-4742-93FF-D77A90C34A0C}" dt="2019-08-06T08:10:27.220" v="123" actId="1036"/>
          <ac:spMkLst>
            <pc:docMk/>
            <pc:sldMk cId="3293819950" sldId="264"/>
            <ac:spMk id="47" creationId="{799A5108-1D75-4C59-8C4B-C2B6A330EA25}"/>
          </ac:spMkLst>
        </pc:spChg>
        <pc:spChg chg="add mod">
          <ac:chgData name="Danny Young" userId="cb0f4ce2-eb4f-479e-8e8f-3beb257e632f" providerId="ADAL" clId="{0F231FF3-76B2-4742-93FF-D77A90C34A0C}" dt="2019-08-06T08:10:22.773" v="120" actId="1076"/>
          <ac:spMkLst>
            <pc:docMk/>
            <pc:sldMk cId="3293819950" sldId="264"/>
            <ac:spMk id="48" creationId="{CDBB1C5C-4D04-4747-9D59-55F950058AA2}"/>
          </ac:spMkLst>
        </pc:spChg>
        <pc:spChg chg="add mod">
          <ac:chgData name="Danny Young" userId="cb0f4ce2-eb4f-479e-8e8f-3beb257e632f" providerId="ADAL" clId="{0F231FF3-76B2-4742-93FF-D77A90C34A0C}" dt="2019-08-06T08:10:27.220" v="123" actId="1036"/>
          <ac:spMkLst>
            <pc:docMk/>
            <pc:sldMk cId="3293819950" sldId="264"/>
            <ac:spMk id="55" creationId="{D9315074-1656-4C75-B85E-94C3A84CFDF9}"/>
          </ac:spMkLst>
        </pc:spChg>
        <pc:spChg chg="add mod">
          <ac:chgData name="Danny Young" userId="cb0f4ce2-eb4f-479e-8e8f-3beb257e632f" providerId="ADAL" clId="{0F231FF3-76B2-4742-93FF-D77A90C34A0C}" dt="2019-08-06T08:11:42.620" v="149" actId="14100"/>
          <ac:spMkLst>
            <pc:docMk/>
            <pc:sldMk cId="3293819950" sldId="264"/>
            <ac:spMk id="56" creationId="{FBFD1265-7B6D-4040-AAF9-D6D7C197BDF1}"/>
          </ac:spMkLst>
        </pc:spChg>
        <pc:spChg chg="add mod">
          <ac:chgData name="Danny Young" userId="cb0f4ce2-eb4f-479e-8e8f-3beb257e632f" providerId="ADAL" clId="{0F231FF3-76B2-4742-93FF-D77A90C34A0C}" dt="2019-08-06T08:11:47.524" v="151" actId="1076"/>
          <ac:spMkLst>
            <pc:docMk/>
            <pc:sldMk cId="3293819950" sldId="264"/>
            <ac:spMk id="57" creationId="{D45C0F83-D62C-4B10-80C3-0926A3519EE3}"/>
          </ac:spMkLst>
        </pc:spChg>
        <pc:spChg chg="add mod">
          <ac:chgData name="Danny Young" userId="cb0f4ce2-eb4f-479e-8e8f-3beb257e632f" providerId="ADAL" clId="{0F231FF3-76B2-4742-93FF-D77A90C34A0C}" dt="2019-08-06T08:12:10.905" v="155" actId="14100"/>
          <ac:spMkLst>
            <pc:docMk/>
            <pc:sldMk cId="3293819950" sldId="264"/>
            <ac:spMk id="58" creationId="{877B9AA3-D6CE-442E-BB9E-1773F62E089A}"/>
          </ac:spMkLst>
        </pc:spChg>
        <pc:spChg chg="add del mod">
          <ac:chgData name="Danny Young" userId="cb0f4ce2-eb4f-479e-8e8f-3beb257e632f" providerId="ADAL" clId="{0F231FF3-76B2-4742-93FF-D77A90C34A0C}" dt="2019-08-06T08:13:02.095" v="161" actId="1076"/>
          <ac:spMkLst>
            <pc:docMk/>
            <pc:sldMk cId="3293819950" sldId="264"/>
            <ac:spMk id="59" creationId="{1D05978E-79DA-4D63-A298-FFB4B70646A0}"/>
          </ac:spMkLst>
        </pc:spChg>
        <pc:spChg chg="add del mod">
          <ac:chgData name="Danny Young" userId="cb0f4ce2-eb4f-479e-8e8f-3beb257e632f" providerId="ADAL" clId="{0F231FF3-76B2-4742-93FF-D77A90C34A0C}" dt="2019-08-06T08:13:02.095" v="161" actId="1076"/>
          <ac:spMkLst>
            <pc:docMk/>
            <pc:sldMk cId="3293819950" sldId="264"/>
            <ac:spMk id="60" creationId="{D97BDC42-950C-4F35-B816-62899B95B03C}"/>
          </ac:spMkLst>
        </pc:spChg>
        <pc:spChg chg="add del mod">
          <ac:chgData name="Danny Young" userId="cb0f4ce2-eb4f-479e-8e8f-3beb257e632f" providerId="ADAL" clId="{0F231FF3-76B2-4742-93FF-D77A90C34A0C}" dt="2019-08-06T08:17:15.664" v="180" actId="478"/>
          <ac:spMkLst>
            <pc:docMk/>
            <pc:sldMk cId="3293819950" sldId="264"/>
            <ac:spMk id="61" creationId="{91599746-1CBF-400A-BB8D-023DF79F0ED7}"/>
          </ac:spMkLst>
        </pc:spChg>
        <pc:spChg chg="add mod">
          <ac:chgData name="Danny Young" userId="cb0f4ce2-eb4f-479e-8e8f-3beb257e632f" providerId="ADAL" clId="{0F231FF3-76B2-4742-93FF-D77A90C34A0C}" dt="2019-08-06T08:18:40.073" v="196" actId="1037"/>
          <ac:spMkLst>
            <pc:docMk/>
            <pc:sldMk cId="3293819950" sldId="264"/>
            <ac:spMk id="62" creationId="{B1D08416-1C03-4E8D-875F-F2574D3DE2AF}"/>
          </ac:spMkLst>
        </pc:spChg>
        <pc:spChg chg="add mod">
          <ac:chgData name="Danny Young" userId="cb0f4ce2-eb4f-479e-8e8f-3beb257e632f" providerId="ADAL" clId="{0F231FF3-76B2-4742-93FF-D77A90C34A0C}" dt="2019-08-06T08:19:14.323" v="206" actId="1035"/>
          <ac:spMkLst>
            <pc:docMk/>
            <pc:sldMk cId="3293819950" sldId="264"/>
            <ac:spMk id="63" creationId="{5FC3466F-F069-4F79-9BCA-AFADBE3FD275}"/>
          </ac:spMkLst>
        </pc:spChg>
        <pc:spChg chg="add mod">
          <ac:chgData name="Danny Young" userId="cb0f4ce2-eb4f-479e-8e8f-3beb257e632f" providerId="ADAL" clId="{0F231FF3-76B2-4742-93FF-D77A90C34A0C}" dt="2019-08-06T08:24:10.394" v="309" actId="1076"/>
          <ac:spMkLst>
            <pc:docMk/>
            <pc:sldMk cId="3293819950" sldId="264"/>
            <ac:spMk id="64" creationId="{AFAD45F6-7B20-47AC-8111-25491D7C1665}"/>
          </ac:spMkLst>
        </pc:spChg>
        <pc:spChg chg="add mod">
          <ac:chgData name="Danny Young" userId="cb0f4ce2-eb4f-479e-8e8f-3beb257e632f" providerId="ADAL" clId="{0F231FF3-76B2-4742-93FF-D77A90C34A0C}" dt="2019-08-06T08:24:29.057" v="313" actId="1076"/>
          <ac:spMkLst>
            <pc:docMk/>
            <pc:sldMk cId="3293819950" sldId="264"/>
            <ac:spMk id="71" creationId="{2599CEEF-503C-42B1-9064-371B2DEF332C}"/>
          </ac:spMkLst>
        </pc:spChg>
        <pc:spChg chg="add mod">
          <ac:chgData name="Danny Young" userId="cb0f4ce2-eb4f-479e-8e8f-3beb257e632f" providerId="ADAL" clId="{0F231FF3-76B2-4742-93FF-D77A90C34A0C}" dt="2019-08-06T08:24:29.057" v="313" actId="1076"/>
          <ac:spMkLst>
            <pc:docMk/>
            <pc:sldMk cId="3293819950" sldId="264"/>
            <ac:spMk id="72" creationId="{892C5E68-0731-4F75-B508-7D7350FB3203}"/>
          </ac:spMkLst>
        </pc:spChg>
        <pc:spChg chg="add mod">
          <ac:chgData name="Danny Young" userId="cb0f4ce2-eb4f-479e-8e8f-3beb257e632f" providerId="ADAL" clId="{0F231FF3-76B2-4742-93FF-D77A90C34A0C}" dt="2019-08-06T08:24:29.057" v="313" actId="1076"/>
          <ac:spMkLst>
            <pc:docMk/>
            <pc:sldMk cId="3293819950" sldId="264"/>
            <ac:spMk id="73" creationId="{3AAC168D-9001-4B80-BB19-D92BE67CD822}"/>
          </ac:spMkLst>
        </pc:spChg>
        <pc:graphicFrameChg chg="add mod">
          <ac:chgData name="Danny Young" userId="cb0f4ce2-eb4f-479e-8e8f-3beb257e632f" providerId="ADAL" clId="{0F231FF3-76B2-4742-93FF-D77A90C34A0C}" dt="2019-08-06T08:09:04.310" v="93" actId="1076"/>
          <ac:graphicFrameMkLst>
            <pc:docMk/>
            <pc:sldMk cId="3293819950" sldId="264"/>
            <ac:graphicFrameMk id="10" creationId="{45ECB009-F257-4ED1-9536-8A2B62943F81}"/>
          </ac:graphicFrameMkLst>
        </pc:graphicFrameChg>
        <pc:graphicFrameChg chg="add mod">
          <ac:chgData name="Danny Young" userId="cb0f4ce2-eb4f-479e-8e8f-3beb257e632f" providerId="ADAL" clId="{0F231FF3-76B2-4742-93FF-D77A90C34A0C}" dt="2019-08-06T08:24:15.909" v="311" actId="1076"/>
          <ac:graphicFrameMkLst>
            <pc:docMk/>
            <pc:sldMk cId="3293819950" sldId="264"/>
            <ac:graphicFrameMk id="70" creationId="{5B8A2DFA-C130-4874-AF85-693F5AE99A3D}"/>
          </ac:graphicFrameMkLst>
        </pc:graphicFrameChg>
        <pc:cxnChg chg="add del mod">
          <ac:chgData name="Danny Young" userId="cb0f4ce2-eb4f-479e-8e8f-3beb257e632f" providerId="ADAL" clId="{0F231FF3-76B2-4742-93FF-D77A90C34A0C}" dt="2019-08-06T08:17:15.664" v="180" actId="478"/>
          <ac:cxnSpMkLst>
            <pc:docMk/>
            <pc:sldMk cId="3293819950" sldId="264"/>
            <ac:cxnSpMk id="18" creationId="{D8C59CBD-8602-42AD-AE5D-47A64CB81608}"/>
          </ac:cxnSpMkLst>
        </pc:cxnChg>
      </pc:sldChg>
    </pc:docChg>
  </pc:docChgLst>
  <pc:docChgLst>
    <pc:chgData name="Danny Young" userId="cb0f4ce2-eb4f-479e-8e8f-3beb257e632f" providerId="ADAL" clId="{8FAFC19C-E84A-4C0A-99D0-D95A4AEEBF77}"/>
    <pc:docChg chg="custSel addSld modSld sldOrd">
      <pc:chgData name="Danny Young" userId="cb0f4ce2-eb4f-479e-8e8f-3beb257e632f" providerId="ADAL" clId="{8FAFC19C-E84A-4C0A-99D0-D95A4AEEBF77}" dt="2019-06-24T21:38:18.595" v="1034" actId="1037"/>
      <pc:docMkLst>
        <pc:docMk/>
      </pc:docMkLst>
      <pc:sldChg chg="ord">
        <pc:chgData name="Danny Young" userId="cb0f4ce2-eb4f-479e-8e8f-3beb257e632f" providerId="ADAL" clId="{8FAFC19C-E84A-4C0A-99D0-D95A4AEEBF77}" dt="2019-06-24T21:27:36.368" v="741"/>
        <pc:sldMkLst>
          <pc:docMk/>
          <pc:sldMk cId="0" sldId="259"/>
        </pc:sldMkLst>
      </pc:sldChg>
      <pc:sldChg chg="ord">
        <pc:chgData name="Danny Young" userId="cb0f4ce2-eb4f-479e-8e8f-3beb257e632f" providerId="ADAL" clId="{8FAFC19C-E84A-4C0A-99D0-D95A4AEEBF77}" dt="2019-06-24T21:27:23.639" v="740"/>
        <pc:sldMkLst>
          <pc:docMk/>
          <pc:sldMk cId="27727496" sldId="261"/>
        </pc:sldMkLst>
      </pc:sldChg>
      <pc:sldChg chg="ord">
        <pc:chgData name="Danny Young" userId="cb0f4ce2-eb4f-479e-8e8f-3beb257e632f" providerId="ADAL" clId="{8FAFC19C-E84A-4C0A-99D0-D95A4AEEBF77}" dt="2019-06-24T21:27:48.249" v="742"/>
        <pc:sldMkLst>
          <pc:docMk/>
          <pc:sldMk cId="2831394601" sldId="263"/>
        </pc:sldMkLst>
      </pc:sldChg>
      <pc:sldChg chg="addSp delSp modSp add">
        <pc:chgData name="Danny Young" userId="cb0f4ce2-eb4f-479e-8e8f-3beb257e632f" providerId="ADAL" clId="{8FAFC19C-E84A-4C0A-99D0-D95A4AEEBF77}" dt="2019-06-24T21:38:18.595" v="1034" actId="1037"/>
        <pc:sldMkLst>
          <pc:docMk/>
          <pc:sldMk cId="3756694717" sldId="265"/>
        </pc:sldMkLst>
        <pc:spChg chg="mod">
          <ac:chgData name="Danny Young" userId="cb0f4ce2-eb4f-479e-8e8f-3beb257e632f" providerId="ADAL" clId="{8FAFC19C-E84A-4C0A-99D0-D95A4AEEBF77}" dt="2019-06-24T19:15:15.443" v="42" actId="27636"/>
          <ac:spMkLst>
            <pc:docMk/>
            <pc:sldMk cId="3756694717" sldId="265"/>
            <ac:spMk id="2" creationId="{B7F27AC5-6052-4FB9-841F-78A1818E6AD8}"/>
          </ac:spMkLst>
        </pc:spChg>
        <pc:spChg chg="del">
          <ac:chgData name="Danny Young" userId="cb0f4ce2-eb4f-479e-8e8f-3beb257e632f" providerId="ADAL" clId="{8FAFC19C-E84A-4C0A-99D0-D95A4AEEBF77}" dt="2019-06-24T19:15:19.213" v="43" actId="478"/>
          <ac:spMkLst>
            <pc:docMk/>
            <pc:sldMk cId="3756694717" sldId="265"/>
            <ac:spMk id="3" creationId="{28FAB77B-87A9-4B63-B529-0ABFFACE7E6B}"/>
          </ac:spMkLst>
        </pc:spChg>
        <pc:graphicFrameChg chg="add mod">
          <ac:chgData name="Danny Young" userId="cb0f4ce2-eb4f-479e-8e8f-3beb257e632f" providerId="ADAL" clId="{8FAFC19C-E84A-4C0A-99D0-D95A4AEEBF77}" dt="2019-06-24T19:24:37.885" v="233" actId="1037"/>
          <ac:graphicFrameMkLst>
            <pc:docMk/>
            <pc:sldMk cId="3756694717" sldId="265"/>
            <ac:graphicFrameMk id="4" creationId="{D0F0FC8C-BD54-4491-856E-787ABEE2A2AA}"/>
          </ac:graphicFrameMkLst>
        </pc:graphicFrameChg>
        <pc:graphicFrameChg chg="add mod">
          <ac:chgData name="Danny Young" userId="cb0f4ce2-eb4f-479e-8e8f-3beb257e632f" providerId="ADAL" clId="{8FAFC19C-E84A-4C0A-99D0-D95A4AEEBF77}" dt="2019-06-24T19:24:37.885" v="233" actId="1037"/>
          <ac:graphicFrameMkLst>
            <pc:docMk/>
            <pc:sldMk cId="3756694717" sldId="265"/>
            <ac:graphicFrameMk id="5" creationId="{F6902AF0-33FD-400E-97E8-870806D2AD48}"/>
          </ac:graphicFrameMkLst>
        </pc:graphicFrameChg>
        <pc:graphicFrameChg chg="add del mod">
          <ac:chgData name="Danny Young" userId="cb0f4ce2-eb4f-479e-8e8f-3beb257e632f" providerId="ADAL" clId="{8FAFC19C-E84A-4C0A-99D0-D95A4AEEBF77}" dt="2019-06-24T19:16:20.298" v="60" actId="478"/>
          <ac:graphicFrameMkLst>
            <pc:docMk/>
            <pc:sldMk cId="3756694717" sldId="265"/>
            <ac:graphicFrameMk id="6" creationId="{82E900E3-0336-4C49-9470-65BB3CAF2DE6}"/>
          </ac:graphicFrameMkLst>
        </pc:graphicFrameChg>
        <pc:graphicFrameChg chg="add mod">
          <ac:chgData name="Danny Young" userId="cb0f4ce2-eb4f-479e-8e8f-3beb257e632f" providerId="ADAL" clId="{8FAFC19C-E84A-4C0A-99D0-D95A4AEEBF77}" dt="2019-06-24T19:24:37.885" v="233" actId="1037"/>
          <ac:graphicFrameMkLst>
            <pc:docMk/>
            <pc:sldMk cId="3756694717" sldId="265"/>
            <ac:graphicFrameMk id="7" creationId="{F6E531F3-30F6-48F3-84A3-B44461BA0EDA}"/>
          </ac:graphicFrameMkLst>
        </pc:graphicFrameChg>
        <pc:graphicFrameChg chg="add mod">
          <ac:chgData name="Danny Young" userId="cb0f4ce2-eb4f-479e-8e8f-3beb257e632f" providerId="ADAL" clId="{8FAFC19C-E84A-4C0A-99D0-D95A4AEEBF77}" dt="2019-06-24T19:24:37.885" v="233" actId="1037"/>
          <ac:graphicFrameMkLst>
            <pc:docMk/>
            <pc:sldMk cId="3756694717" sldId="265"/>
            <ac:graphicFrameMk id="8" creationId="{32C9F074-8148-49CD-88D9-23CE811CBABE}"/>
          </ac:graphicFrameMkLst>
        </pc:graphicFrameChg>
        <pc:graphicFrameChg chg="add mod">
          <ac:chgData name="Danny Young" userId="cb0f4ce2-eb4f-479e-8e8f-3beb257e632f" providerId="ADAL" clId="{8FAFC19C-E84A-4C0A-99D0-D95A4AEEBF77}" dt="2019-06-24T19:24:37.885" v="233" actId="1037"/>
          <ac:graphicFrameMkLst>
            <pc:docMk/>
            <pc:sldMk cId="3756694717" sldId="265"/>
            <ac:graphicFrameMk id="9" creationId="{B98FFFB0-C678-4EFA-AF44-A565FB832EF8}"/>
          </ac:graphicFrameMkLst>
        </pc:graphicFrameChg>
        <pc:graphicFrameChg chg="add mod">
          <ac:chgData name="Danny Young" userId="cb0f4ce2-eb4f-479e-8e8f-3beb257e632f" providerId="ADAL" clId="{8FAFC19C-E84A-4C0A-99D0-D95A4AEEBF77}" dt="2019-06-24T19:24:37.885" v="233" actId="1037"/>
          <ac:graphicFrameMkLst>
            <pc:docMk/>
            <pc:sldMk cId="3756694717" sldId="265"/>
            <ac:graphicFrameMk id="10" creationId="{F0F3A2E1-D610-432A-A8AD-14B1D861EB39}"/>
          </ac:graphicFrameMkLst>
        </pc:graphicFrameChg>
        <pc:graphicFrameChg chg="add mod">
          <ac:chgData name="Danny Young" userId="cb0f4ce2-eb4f-479e-8e8f-3beb257e632f" providerId="ADAL" clId="{8FAFC19C-E84A-4C0A-99D0-D95A4AEEBF77}" dt="2019-06-24T19:24:37.885" v="233" actId="1037"/>
          <ac:graphicFrameMkLst>
            <pc:docMk/>
            <pc:sldMk cId="3756694717" sldId="265"/>
            <ac:graphicFrameMk id="11" creationId="{9F6C09DD-C2FF-47E4-9FB8-D3954DD00CA0}"/>
          </ac:graphicFrameMkLst>
        </pc:graphicFrameChg>
        <pc:graphicFrameChg chg="add mod">
          <ac:chgData name="Danny Young" userId="cb0f4ce2-eb4f-479e-8e8f-3beb257e632f" providerId="ADAL" clId="{8FAFC19C-E84A-4C0A-99D0-D95A4AEEBF77}" dt="2019-06-24T19:44:46.936" v="508"/>
          <ac:graphicFrameMkLst>
            <pc:docMk/>
            <pc:sldMk cId="3756694717" sldId="265"/>
            <ac:graphicFrameMk id="12" creationId="{21E83A1E-3D97-401E-8D2E-72F643A9CA4A}"/>
          </ac:graphicFrameMkLst>
        </pc:graphicFrameChg>
        <pc:graphicFrameChg chg="add mod">
          <ac:chgData name="Danny Young" userId="cb0f4ce2-eb4f-479e-8e8f-3beb257e632f" providerId="ADAL" clId="{8FAFC19C-E84A-4C0A-99D0-D95A4AEEBF77}" dt="2019-06-24T19:32:29.988" v="495" actId="1036"/>
          <ac:graphicFrameMkLst>
            <pc:docMk/>
            <pc:sldMk cId="3756694717" sldId="265"/>
            <ac:graphicFrameMk id="13" creationId="{E72A8B58-5570-461F-92A7-AE552E8D66B5}"/>
          </ac:graphicFrameMkLst>
        </pc:graphicFrameChg>
        <pc:graphicFrameChg chg="add mod">
          <ac:chgData name="Danny Young" userId="cb0f4ce2-eb4f-479e-8e8f-3beb257e632f" providerId="ADAL" clId="{8FAFC19C-E84A-4C0A-99D0-D95A4AEEBF77}" dt="2019-06-24T19:32:29.988" v="495" actId="1036"/>
          <ac:graphicFrameMkLst>
            <pc:docMk/>
            <pc:sldMk cId="3756694717" sldId="265"/>
            <ac:graphicFrameMk id="14" creationId="{A464131F-F517-42A1-A756-CAEA586D3376}"/>
          </ac:graphicFrameMkLst>
        </pc:graphicFrameChg>
        <pc:graphicFrameChg chg="add del mod">
          <ac:chgData name="Danny Young" userId="cb0f4ce2-eb4f-479e-8e8f-3beb257e632f" providerId="ADAL" clId="{8FAFC19C-E84A-4C0A-99D0-D95A4AEEBF77}" dt="2019-06-24T19:19:44.873" v="123" actId="478"/>
          <ac:graphicFrameMkLst>
            <pc:docMk/>
            <pc:sldMk cId="3756694717" sldId="265"/>
            <ac:graphicFrameMk id="15" creationId="{CD50975E-1105-4AA8-A74E-AAA8716D8598}"/>
          </ac:graphicFrameMkLst>
        </pc:graphicFrameChg>
        <pc:graphicFrameChg chg="add mod">
          <ac:chgData name="Danny Young" userId="cb0f4ce2-eb4f-479e-8e8f-3beb257e632f" providerId="ADAL" clId="{8FAFC19C-E84A-4C0A-99D0-D95A4AEEBF77}" dt="2019-06-24T19:25:59.664" v="238" actId="1038"/>
          <ac:graphicFrameMkLst>
            <pc:docMk/>
            <pc:sldMk cId="3756694717" sldId="265"/>
            <ac:graphicFrameMk id="16" creationId="{FBFDE866-B198-40F3-9D2D-C6A928CDB981}"/>
          </ac:graphicFrameMkLst>
        </pc:graphicFrameChg>
        <pc:graphicFrameChg chg="add mod">
          <ac:chgData name="Danny Young" userId="cb0f4ce2-eb4f-479e-8e8f-3beb257e632f" providerId="ADAL" clId="{8FAFC19C-E84A-4C0A-99D0-D95A4AEEBF77}" dt="2019-06-24T19:32:29.988" v="495" actId="1036"/>
          <ac:graphicFrameMkLst>
            <pc:docMk/>
            <pc:sldMk cId="3756694717" sldId="265"/>
            <ac:graphicFrameMk id="17" creationId="{74EAA976-5FFE-41EF-92EB-D71D0B7ED2A9}"/>
          </ac:graphicFrameMkLst>
        </pc:graphicFrameChg>
        <pc:graphicFrameChg chg="add mod">
          <ac:chgData name="Danny Young" userId="cb0f4ce2-eb4f-479e-8e8f-3beb257e632f" providerId="ADAL" clId="{8FAFC19C-E84A-4C0A-99D0-D95A4AEEBF77}" dt="2019-06-24T19:32:18.650" v="485" actId="1036"/>
          <ac:graphicFrameMkLst>
            <pc:docMk/>
            <pc:sldMk cId="3756694717" sldId="265"/>
            <ac:graphicFrameMk id="18" creationId="{39B29DED-897B-416A-AFD0-6422A2082A2C}"/>
          </ac:graphicFrameMkLst>
        </pc:graphicFrameChg>
        <pc:graphicFrameChg chg="add mod">
          <ac:chgData name="Danny Young" userId="cb0f4ce2-eb4f-479e-8e8f-3beb257e632f" providerId="ADAL" clId="{8FAFC19C-E84A-4C0A-99D0-D95A4AEEBF77}" dt="2019-06-24T19:44:46.936" v="509"/>
          <ac:graphicFrameMkLst>
            <pc:docMk/>
            <pc:sldMk cId="3756694717" sldId="265"/>
            <ac:graphicFrameMk id="19" creationId="{F2E6D258-B817-4D30-8C5B-A028D2D205C3}"/>
          </ac:graphicFrameMkLst>
        </pc:graphicFrameChg>
        <pc:graphicFrameChg chg="add mod">
          <ac:chgData name="Danny Young" userId="cb0f4ce2-eb4f-479e-8e8f-3beb257e632f" providerId="ADAL" clId="{8FAFC19C-E84A-4C0A-99D0-D95A4AEEBF77}" dt="2019-06-24T19:32:39.348" v="498" actId="1036"/>
          <ac:graphicFrameMkLst>
            <pc:docMk/>
            <pc:sldMk cId="3756694717" sldId="265"/>
            <ac:graphicFrameMk id="20" creationId="{CAD8594F-0B5F-4EFE-8BD1-197C8693F60C}"/>
          </ac:graphicFrameMkLst>
        </pc:graphicFrameChg>
        <pc:graphicFrameChg chg="add mod">
          <ac:chgData name="Danny Young" userId="cb0f4ce2-eb4f-479e-8e8f-3beb257e632f" providerId="ADAL" clId="{8FAFC19C-E84A-4C0A-99D0-D95A4AEEBF77}" dt="2019-06-24T19:32:39.348" v="498" actId="1036"/>
          <ac:graphicFrameMkLst>
            <pc:docMk/>
            <pc:sldMk cId="3756694717" sldId="265"/>
            <ac:graphicFrameMk id="21" creationId="{907B2139-9128-4B26-B1D0-A44DC57DBD23}"/>
          </ac:graphicFrameMkLst>
        </pc:graphicFrameChg>
        <pc:graphicFrameChg chg="add mod">
          <ac:chgData name="Danny Young" userId="cb0f4ce2-eb4f-479e-8e8f-3beb257e632f" providerId="ADAL" clId="{8FAFC19C-E84A-4C0A-99D0-D95A4AEEBF77}" dt="2019-06-24T19:32:48.084" v="499" actId="1036"/>
          <ac:graphicFrameMkLst>
            <pc:docMk/>
            <pc:sldMk cId="3756694717" sldId="265"/>
            <ac:graphicFrameMk id="22" creationId="{ED34997A-C451-492B-A38B-23BFD9398EDA}"/>
          </ac:graphicFrameMkLst>
        </pc:graphicFrameChg>
        <pc:graphicFrameChg chg="add mod">
          <ac:chgData name="Danny Young" userId="cb0f4ce2-eb4f-479e-8e8f-3beb257e632f" providerId="ADAL" clId="{8FAFC19C-E84A-4C0A-99D0-D95A4AEEBF77}" dt="2019-06-24T19:32:35.022" v="496" actId="1036"/>
          <ac:graphicFrameMkLst>
            <pc:docMk/>
            <pc:sldMk cId="3756694717" sldId="265"/>
            <ac:graphicFrameMk id="23" creationId="{BD5F959B-F236-44F2-B251-18BDBDCCB67D}"/>
          </ac:graphicFrameMkLst>
        </pc:graphicFrameChg>
        <pc:graphicFrameChg chg="add mod">
          <ac:chgData name="Danny Young" userId="cb0f4ce2-eb4f-479e-8e8f-3beb257e632f" providerId="ADAL" clId="{8FAFC19C-E84A-4C0A-99D0-D95A4AEEBF77}" dt="2019-06-24T19:32:48.084" v="499" actId="1036"/>
          <ac:graphicFrameMkLst>
            <pc:docMk/>
            <pc:sldMk cId="3756694717" sldId="265"/>
            <ac:graphicFrameMk id="24" creationId="{E597AAE5-A61F-41FA-8EC6-A965B70B8E5C}"/>
          </ac:graphicFrameMkLst>
        </pc:graphicFrameChg>
        <pc:graphicFrameChg chg="add mod">
          <ac:chgData name="Danny Young" userId="cb0f4ce2-eb4f-479e-8e8f-3beb257e632f" providerId="ADAL" clId="{8FAFC19C-E84A-4C0A-99D0-D95A4AEEBF77}" dt="2019-06-24T19:32:51.614" v="500" actId="1036"/>
          <ac:graphicFrameMkLst>
            <pc:docMk/>
            <pc:sldMk cId="3756694717" sldId="265"/>
            <ac:graphicFrameMk id="25" creationId="{B79AAA47-C767-427F-BC0D-01DB9B895041}"/>
          </ac:graphicFrameMkLst>
        </pc:graphicFrameChg>
        <pc:graphicFrameChg chg="add mod">
          <ac:chgData name="Danny Young" userId="cb0f4ce2-eb4f-479e-8e8f-3beb257e632f" providerId="ADAL" clId="{8FAFC19C-E84A-4C0A-99D0-D95A4AEEBF77}" dt="2019-06-24T19:32:51.614" v="500" actId="1036"/>
          <ac:graphicFrameMkLst>
            <pc:docMk/>
            <pc:sldMk cId="3756694717" sldId="265"/>
            <ac:graphicFrameMk id="26" creationId="{51B24BCB-FC10-459E-86B8-7983F323B6FF}"/>
          </ac:graphicFrameMkLst>
        </pc:graphicFrameChg>
        <pc:graphicFrameChg chg="add mod">
          <ac:chgData name="Danny Young" userId="cb0f4ce2-eb4f-479e-8e8f-3beb257e632f" providerId="ADAL" clId="{8FAFC19C-E84A-4C0A-99D0-D95A4AEEBF77}" dt="2019-06-24T19:32:51.614" v="500" actId="1036"/>
          <ac:graphicFrameMkLst>
            <pc:docMk/>
            <pc:sldMk cId="3756694717" sldId="265"/>
            <ac:graphicFrameMk id="27" creationId="{CA850B45-32CC-4739-B80E-4F4D9D512652}"/>
          </ac:graphicFrameMkLst>
        </pc:graphicFrameChg>
        <pc:graphicFrameChg chg="add mod">
          <ac:chgData name="Danny Young" userId="cb0f4ce2-eb4f-479e-8e8f-3beb257e632f" providerId="ADAL" clId="{8FAFC19C-E84A-4C0A-99D0-D95A4AEEBF77}" dt="2019-06-24T19:32:51.614" v="500" actId="1036"/>
          <ac:graphicFrameMkLst>
            <pc:docMk/>
            <pc:sldMk cId="3756694717" sldId="265"/>
            <ac:graphicFrameMk id="28" creationId="{C2D4DABD-2EC5-4D3E-AE0D-C791045FD752}"/>
          </ac:graphicFrameMkLst>
        </pc:graphicFrameChg>
        <pc:graphicFrameChg chg="add mod">
          <ac:chgData name="Danny Young" userId="cb0f4ce2-eb4f-479e-8e8f-3beb257e632f" providerId="ADAL" clId="{8FAFC19C-E84A-4C0A-99D0-D95A4AEEBF77}" dt="2019-06-24T21:35:56.136" v="946"/>
          <ac:graphicFrameMkLst>
            <pc:docMk/>
            <pc:sldMk cId="3756694717" sldId="265"/>
            <ac:graphicFrameMk id="29" creationId="{A6B9599A-10BC-497D-9102-4214329E774F}"/>
          </ac:graphicFrameMkLst>
        </pc:graphicFrameChg>
        <pc:graphicFrameChg chg="add mod">
          <ac:chgData name="Danny Young" userId="cb0f4ce2-eb4f-479e-8e8f-3beb257e632f" providerId="ADAL" clId="{8FAFC19C-E84A-4C0A-99D0-D95A4AEEBF77}" dt="2019-06-24T21:36:36.970" v="971" actId="1076"/>
          <ac:graphicFrameMkLst>
            <pc:docMk/>
            <pc:sldMk cId="3756694717" sldId="265"/>
            <ac:graphicFrameMk id="30" creationId="{29B8DBE4-7B0F-40E0-A223-DC272D357BE1}"/>
          </ac:graphicFrameMkLst>
        </pc:graphicFrameChg>
        <pc:graphicFrameChg chg="add mod">
          <ac:chgData name="Danny Young" userId="cb0f4ce2-eb4f-479e-8e8f-3beb257e632f" providerId="ADAL" clId="{8FAFC19C-E84A-4C0A-99D0-D95A4AEEBF77}" dt="2019-06-24T21:36:03.819" v="957" actId="1036"/>
          <ac:graphicFrameMkLst>
            <pc:docMk/>
            <pc:sldMk cId="3756694717" sldId="265"/>
            <ac:graphicFrameMk id="31" creationId="{B08BDDA4-24DB-4075-B8F0-26F5F01939DC}"/>
          </ac:graphicFrameMkLst>
        </pc:graphicFrameChg>
        <pc:graphicFrameChg chg="add mod">
          <ac:chgData name="Danny Young" userId="cb0f4ce2-eb4f-479e-8e8f-3beb257e632f" providerId="ADAL" clId="{8FAFC19C-E84A-4C0A-99D0-D95A4AEEBF77}" dt="2019-06-24T21:36:19.873" v="966" actId="1036"/>
          <ac:graphicFrameMkLst>
            <pc:docMk/>
            <pc:sldMk cId="3756694717" sldId="265"/>
            <ac:graphicFrameMk id="32" creationId="{3EE5CEEB-A29C-4C0A-9E27-CC7711354D1C}"/>
          </ac:graphicFrameMkLst>
        </pc:graphicFrameChg>
        <pc:graphicFrameChg chg="add mod">
          <ac:chgData name="Danny Young" userId="cb0f4ce2-eb4f-479e-8e8f-3beb257e632f" providerId="ADAL" clId="{8FAFC19C-E84A-4C0A-99D0-D95A4AEEBF77}" dt="2019-06-24T19:35:46.822" v="506" actId="1038"/>
          <ac:graphicFrameMkLst>
            <pc:docMk/>
            <pc:sldMk cId="3756694717" sldId="265"/>
            <ac:graphicFrameMk id="33" creationId="{36D842DC-AF12-4401-AFCC-FC6A732946D2}"/>
          </ac:graphicFrameMkLst>
        </pc:graphicFrameChg>
        <pc:graphicFrameChg chg="add mod">
          <ac:chgData name="Danny Young" userId="cb0f4ce2-eb4f-479e-8e8f-3beb257e632f" providerId="ADAL" clId="{8FAFC19C-E84A-4C0A-99D0-D95A4AEEBF77}" dt="2019-06-24T19:35:46.822" v="506" actId="1038"/>
          <ac:graphicFrameMkLst>
            <pc:docMk/>
            <pc:sldMk cId="3756694717" sldId="265"/>
            <ac:graphicFrameMk id="34" creationId="{1FA1959E-6FC6-43E4-8D83-B1F632DBA64F}"/>
          </ac:graphicFrameMkLst>
        </pc:graphicFrameChg>
        <pc:graphicFrameChg chg="add mod">
          <ac:chgData name="Danny Young" userId="cb0f4ce2-eb4f-479e-8e8f-3beb257e632f" providerId="ADAL" clId="{8FAFC19C-E84A-4C0A-99D0-D95A4AEEBF77}" dt="2019-06-24T21:36:22.612" v="968" actId="1035"/>
          <ac:graphicFrameMkLst>
            <pc:docMk/>
            <pc:sldMk cId="3756694717" sldId="265"/>
            <ac:graphicFrameMk id="35" creationId="{E2F088D6-3C2C-447A-A5FC-917F268842C9}"/>
          </ac:graphicFrameMkLst>
        </pc:graphicFrameChg>
        <pc:graphicFrameChg chg="add mod">
          <ac:chgData name="Danny Young" userId="cb0f4ce2-eb4f-479e-8e8f-3beb257e632f" providerId="ADAL" clId="{8FAFC19C-E84A-4C0A-99D0-D95A4AEEBF77}" dt="2019-06-24T21:36:59.501" v="980" actId="1076"/>
          <ac:graphicFrameMkLst>
            <pc:docMk/>
            <pc:sldMk cId="3756694717" sldId="265"/>
            <ac:graphicFrameMk id="36" creationId="{7D3DC1AD-4184-4176-89AE-4D282B1F61DA}"/>
          </ac:graphicFrameMkLst>
        </pc:graphicFrameChg>
        <pc:graphicFrameChg chg="add mod">
          <ac:chgData name="Danny Young" userId="cb0f4ce2-eb4f-479e-8e8f-3beb257e632f" providerId="ADAL" clId="{8FAFC19C-E84A-4C0A-99D0-D95A4AEEBF77}" dt="2019-06-24T21:37:04.593" v="983" actId="1076"/>
          <ac:graphicFrameMkLst>
            <pc:docMk/>
            <pc:sldMk cId="3756694717" sldId="265"/>
            <ac:graphicFrameMk id="37" creationId="{678C7958-6802-43F7-853A-2C3DD80D9ECC}"/>
          </ac:graphicFrameMkLst>
        </pc:graphicFrameChg>
        <pc:graphicFrameChg chg="add mod">
          <ac:chgData name="Danny Young" userId="cb0f4ce2-eb4f-479e-8e8f-3beb257e632f" providerId="ADAL" clId="{8FAFC19C-E84A-4C0A-99D0-D95A4AEEBF77}" dt="2019-06-24T21:37:56.477" v="1008"/>
          <ac:graphicFrameMkLst>
            <pc:docMk/>
            <pc:sldMk cId="3756694717" sldId="265"/>
            <ac:graphicFrameMk id="38" creationId="{4B4B1550-50B0-4AA5-B507-3DF678455C74}"/>
          </ac:graphicFrameMkLst>
        </pc:graphicFrameChg>
        <pc:graphicFrameChg chg="add mod">
          <ac:chgData name="Danny Young" userId="cb0f4ce2-eb4f-479e-8e8f-3beb257e632f" providerId="ADAL" clId="{8FAFC19C-E84A-4C0A-99D0-D95A4AEEBF77}" dt="2019-06-24T21:37:46.563" v="1000" actId="1037"/>
          <ac:graphicFrameMkLst>
            <pc:docMk/>
            <pc:sldMk cId="3756694717" sldId="265"/>
            <ac:graphicFrameMk id="39" creationId="{71CF094F-66FF-4333-85E0-E4BDA91C4F2B}"/>
          </ac:graphicFrameMkLst>
        </pc:graphicFrameChg>
        <pc:graphicFrameChg chg="add mod">
          <ac:chgData name="Danny Young" userId="cb0f4ce2-eb4f-479e-8e8f-3beb257e632f" providerId="ADAL" clId="{8FAFC19C-E84A-4C0A-99D0-D95A4AEEBF77}" dt="2019-06-24T21:37:55.001" v="1007" actId="1038"/>
          <ac:graphicFrameMkLst>
            <pc:docMk/>
            <pc:sldMk cId="3756694717" sldId="265"/>
            <ac:graphicFrameMk id="40" creationId="{904A49F4-5BE5-4631-86BC-F1F48386FAF0}"/>
          </ac:graphicFrameMkLst>
        </pc:graphicFrameChg>
        <pc:graphicFrameChg chg="add mod">
          <ac:chgData name="Danny Young" userId="cb0f4ce2-eb4f-479e-8e8f-3beb257e632f" providerId="ADAL" clId="{8FAFC19C-E84A-4C0A-99D0-D95A4AEEBF77}" dt="2019-06-24T21:38:09.524" v="1016" actId="1038"/>
          <ac:graphicFrameMkLst>
            <pc:docMk/>
            <pc:sldMk cId="3756694717" sldId="265"/>
            <ac:graphicFrameMk id="41" creationId="{53827A99-EE52-4FC4-989B-42CD4D1DC005}"/>
          </ac:graphicFrameMkLst>
        </pc:graphicFrameChg>
        <pc:graphicFrameChg chg="add mod">
          <ac:chgData name="Danny Young" userId="cb0f4ce2-eb4f-479e-8e8f-3beb257e632f" providerId="ADAL" clId="{8FAFC19C-E84A-4C0A-99D0-D95A4AEEBF77}" dt="2019-06-24T21:38:18.595" v="1034" actId="1037"/>
          <ac:graphicFrameMkLst>
            <pc:docMk/>
            <pc:sldMk cId="3756694717" sldId="265"/>
            <ac:graphicFrameMk id="42" creationId="{3B625596-F324-4E4E-B45C-848B0BC891C4}"/>
          </ac:graphicFrameMkLst>
        </pc:graphicFrameChg>
      </pc:sldChg>
      <pc:sldChg chg="addSp delSp modSp add modAnim">
        <pc:chgData name="Danny Young" userId="cb0f4ce2-eb4f-479e-8e8f-3beb257e632f" providerId="ADAL" clId="{8FAFC19C-E84A-4C0A-99D0-D95A4AEEBF77}" dt="2019-06-24T21:26:08.341" v="739"/>
        <pc:sldMkLst>
          <pc:docMk/>
          <pc:sldMk cId="2378845110" sldId="266"/>
        </pc:sldMkLst>
        <pc:spChg chg="del">
          <ac:chgData name="Danny Young" userId="cb0f4ce2-eb4f-479e-8e8f-3beb257e632f" providerId="ADAL" clId="{8FAFC19C-E84A-4C0A-99D0-D95A4AEEBF77}" dt="2019-06-24T19:26:54.083" v="349" actId="478"/>
          <ac:spMkLst>
            <pc:docMk/>
            <pc:sldMk cId="2378845110" sldId="266"/>
            <ac:spMk id="2" creationId="{9BD8F253-AE7F-4599-A6CD-BFD47AA615AC}"/>
          </ac:spMkLst>
        </pc:spChg>
        <pc:spChg chg="mod">
          <ac:chgData name="Danny Young" userId="cb0f4ce2-eb4f-479e-8e8f-3beb257e632f" providerId="ADAL" clId="{8FAFC19C-E84A-4C0A-99D0-D95A4AEEBF77}" dt="2019-06-24T19:29:09.803" v="414" actId="20577"/>
          <ac:spMkLst>
            <pc:docMk/>
            <pc:sldMk cId="2378845110" sldId="266"/>
            <ac:spMk id="3" creationId="{15C8A747-1CAE-4C0C-87A3-5A77C83CE2FF}"/>
          </ac:spMkLst>
        </pc:spChg>
        <pc:spChg chg="add mod">
          <ac:chgData name="Danny Young" userId="cb0f4ce2-eb4f-479e-8e8f-3beb257e632f" providerId="ADAL" clId="{8FAFC19C-E84A-4C0A-99D0-D95A4AEEBF77}" dt="2019-06-24T21:23:44.632" v="563" actId="1076"/>
          <ac:spMkLst>
            <pc:docMk/>
            <pc:sldMk cId="2378845110" sldId="266"/>
            <ac:spMk id="5" creationId="{130A717C-422B-41DF-95F1-8AD3C690AAB9}"/>
          </ac:spMkLst>
        </pc:spChg>
        <pc:spChg chg="add mod">
          <ac:chgData name="Danny Young" userId="cb0f4ce2-eb4f-479e-8e8f-3beb257e632f" providerId="ADAL" clId="{8FAFC19C-E84A-4C0A-99D0-D95A4AEEBF77}" dt="2019-06-24T21:23:44.632" v="563" actId="1076"/>
          <ac:spMkLst>
            <pc:docMk/>
            <pc:sldMk cId="2378845110" sldId="266"/>
            <ac:spMk id="6" creationId="{29A4C4D2-CA8D-4706-A335-50387C1D5105}"/>
          </ac:spMkLst>
        </pc:spChg>
        <pc:spChg chg="add mod">
          <ac:chgData name="Danny Young" userId="cb0f4ce2-eb4f-479e-8e8f-3beb257e632f" providerId="ADAL" clId="{8FAFC19C-E84A-4C0A-99D0-D95A4AEEBF77}" dt="2019-06-24T21:23:44.632" v="563" actId="1076"/>
          <ac:spMkLst>
            <pc:docMk/>
            <pc:sldMk cId="2378845110" sldId="266"/>
            <ac:spMk id="8" creationId="{3A1A127B-EE89-494A-A951-D162C2820F70}"/>
          </ac:spMkLst>
        </pc:spChg>
        <pc:spChg chg="add mod">
          <ac:chgData name="Danny Young" userId="cb0f4ce2-eb4f-479e-8e8f-3beb257e632f" providerId="ADAL" clId="{8FAFC19C-E84A-4C0A-99D0-D95A4AEEBF77}" dt="2019-06-24T21:23:44.632" v="563" actId="1076"/>
          <ac:spMkLst>
            <pc:docMk/>
            <pc:sldMk cId="2378845110" sldId="266"/>
            <ac:spMk id="9" creationId="{19EC42EE-78B5-4FAF-84D1-E62CE8AE71BF}"/>
          </ac:spMkLst>
        </pc:spChg>
        <pc:spChg chg="add mod">
          <ac:chgData name="Danny Young" userId="cb0f4ce2-eb4f-479e-8e8f-3beb257e632f" providerId="ADAL" clId="{8FAFC19C-E84A-4C0A-99D0-D95A4AEEBF77}" dt="2019-06-24T21:24:14.400" v="626" actId="1076"/>
          <ac:spMkLst>
            <pc:docMk/>
            <pc:sldMk cId="2378845110" sldId="266"/>
            <ac:spMk id="33" creationId="{49BB2633-FE5B-4540-AF9C-63D4CF9ECAB4}"/>
          </ac:spMkLst>
        </pc:spChg>
        <pc:spChg chg="add mod">
          <ac:chgData name="Danny Young" userId="cb0f4ce2-eb4f-479e-8e8f-3beb257e632f" providerId="ADAL" clId="{8FAFC19C-E84A-4C0A-99D0-D95A4AEEBF77}" dt="2019-06-24T21:25:03.926" v="667" actId="1076"/>
          <ac:spMkLst>
            <pc:docMk/>
            <pc:sldMk cId="2378845110" sldId="266"/>
            <ac:spMk id="34" creationId="{5BEC4681-7C27-4857-9A69-422202D54169}"/>
          </ac:spMkLst>
        </pc:spChg>
        <pc:spChg chg="add mod">
          <ac:chgData name="Danny Young" userId="cb0f4ce2-eb4f-479e-8e8f-3beb257e632f" providerId="ADAL" clId="{8FAFC19C-E84A-4C0A-99D0-D95A4AEEBF77}" dt="2019-06-24T21:26:01.066" v="738" actId="1076"/>
          <ac:spMkLst>
            <pc:docMk/>
            <pc:sldMk cId="2378845110" sldId="266"/>
            <ac:spMk id="35" creationId="{F3FEDFF3-54BF-40F6-A1A9-FF3F13C2F708}"/>
          </ac:spMkLst>
        </pc:spChg>
        <pc:graphicFrameChg chg="add mod">
          <ac:chgData name="Danny Young" userId="cb0f4ce2-eb4f-479e-8e8f-3beb257e632f" providerId="ADAL" clId="{8FAFC19C-E84A-4C0A-99D0-D95A4AEEBF77}" dt="2019-06-24T21:23:44.632" v="563" actId="1076"/>
          <ac:graphicFrameMkLst>
            <pc:docMk/>
            <pc:sldMk cId="2378845110" sldId="266"/>
            <ac:graphicFrameMk id="4" creationId="{B899929E-B519-4D87-A188-D263941C5632}"/>
          </ac:graphicFrameMkLst>
        </pc:graphicFrameChg>
        <pc:graphicFrameChg chg="add mod">
          <ac:chgData name="Danny Young" userId="cb0f4ce2-eb4f-479e-8e8f-3beb257e632f" providerId="ADAL" clId="{8FAFC19C-E84A-4C0A-99D0-D95A4AEEBF77}" dt="2019-06-24T21:23:44.632" v="563" actId="1076"/>
          <ac:graphicFrameMkLst>
            <pc:docMk/>
            <pc:sldMk cId="2378845110" sldId="266"/>
            <ac:graphicFrameMk id="7" creationId="{7D2C9420-1E99-4DCB-A3EF-B01BDC504A4F}"/>
          </ac:graphicFrameMkLst>
        </pc:graphicFrameChg>
        <pc:graphicFrameChg chg="add mod">
          <ac:chgData name="Danny Young" userId="cb0f4ce2-eb4f-479e-8e8f-3beb257e632f" providerId="ADAL" clId="{8FAFC19C-E84A-4C0A-99D0-D95A4AEEBF77}" dt="2019-06-24T21:23:44.632" v="563" actId="1076"/>
          <ac:graphicFrameMkLst>
            <pc:docMk/>
            <pc:sldMk cId="2378845110" sldId="266"/>
            <ac:graphicFrameMk id="10" creationId="{5E74FDF6-FEA0-4BDA-ADF8-A9632F899743}"/>
          </ac:graphicFrameMkLst>
        </pc:graphicFrameChg>
        <pc:graphicFrameChg chg="add del mod">
          <ac:chgData name="Danny Young" userId="cb0f4ce2-eb4f-479e-8e8f-3beb257e632f" providerId="ADAL" clId="{8FAFC19C-E84A-4C0A-99D0-D95A4AEEBF77}" dt="2019-06-24T21:20:01.636" v="515"/>
          <ac:graphicFrameMkLst>
            <pc:docMk/>
            <pc:sldMk cId="2378845110" sldId="266"/>
            <ac:graphicFrameMk id="11" creationId="{68D8E711-AC40-41AF-A451-B217214D9982}"/>
          </ac:graphicFrameMkLst>
        </pc:graphicFrameChg>
        <pc:graphicFrameChg chg="add del mod">
          <ac:chgData name="Danny Young" userId="cb0f4ce2-eb4f-479e-8e8f-3beb257e632f" providerId="ADAL" clId="{8FAFC19C-E84A-4C0A-99D0-D95A4AEEBF77}" dt="2019-06-24T21:20:01.636" v="515"/>
          <ac:graphicFrameMkLst>
            <pc:docMk/>
            <pc:sldMk cId="2378845110" sldId="266"/>
            <ac:graphicFrameMk id="12" creationId="{F0E39D25-8C88-4F84-A960-4247928453DD}"/>
          </ac:graphicFrameMkLst>
        </pc:graphicFrameChg>
        <pc:graphicFrameChg chg="add mod">
          <ac:chgData name="Danny Young" userId="cb0f4ce2-eb4f-479e-8e8f-3beb257e632f" providerId="ADAL" clId="{8FAFC19C-E84A-4C0A-99D0-D95A4AEEBF77}" dt="2019-06-24T21:23:44.632" v="563" actId="1076"/>
          <ac:graphicFrameMkLst>
            <pc:docMk/>
            <pc:sldMk cId="2378845110" sldId="266"/>
            <ac:graphicFrameMk id="17" creationId="{B299F446-2394-4D73-99D9-1725245760D2}"/>
          </ac:graphicFrameMkLst>
        </pc:graphicFrameChg>
        <pc:graphicFrameChg chg="add mod">
          <ac:chgData name="Danny Young" userId="cb0f4ce2-eb4f-479e-8e8f-3beb257e632f" providerId="ADAL" clId="{8FAFC19C-E84A-4C0A-99D0-D95A4AEEBF77}" dt="2019-06-24T21:23:44.632" v="563" actId="1076"/>
          <ac:graphicFrameMkLst>
            <pc:docMk/>
            <pc:sldMk cId="2378845110" sldId="266"/>
            <ac:graphicFrameMk id="18" creationId="{7CFB9619-F5E0-4E0F-8645-E4F2C0D0854E}"/>
          </ac:graphicFrameMkLst>
        </pc:graphicFrameChg>
        <pc:graphicFrameChg chg="add mod">
          <ac:chgData name="Danny Young" userId="cb0f4ce2-eb4f-479e-8e8f-3beb257e632f" providerId="ADAL" clId="{8FAFC19C-E84A-4C0A-99D0-D95A4AEEBF77}" dt="2019-06-24T21:23:44.632" v="563" actId="1076"/>
          <ac:graphicFrameMkLst>
            <pc:docMk/>
            <pc:sldMk cId="2378845110" sldId="266"/>
            <ac:graphicFrameMk id="23" creationId="{CF8523E5-C1BF-4E56-804B-F1F619CB2ED4}"/>
          </ac:graphicFrameMkLst>
        </pc:graphicFrameChg>
        <pc:graphicFrameChg chg="add mod">
          <ac:chgData name="Danny Young" userId="cb0f4ce2-eb4f-479e-8e8f-3beb257e632f" providerId="ADAL" clId="{8FAFC19C-E84A-4C0A-99D0-D95A4AEEBF77}" dt="2019-06-24T21:23:44.632" v="563" actId="1076"/>
          <ac:graphicFrameMkLst>
            <pc:docMk/>
            <pc:sldMk cId="2378845110" sldId="266"/>
            <ac:graphicFrameMk id="24" creationId="{E7EAB8C8-7026-4791-A179-2C1D168789DC}"/>
          </ac:graphicFrameMkLst>
        </pc:graphicFrameChg>
        <pc:graphicFrameChg chg="add mod">
          <ac:chgData name="Danny Young" userId="cb0f4ce2-eb4f-479e-8e8f-3beb257e632f" providerId="ADAL" clId="{8FAFC19C-E84A-4C0A-99D0-D95A4AEEBF77}" dt="2019-06-24T21:23:44.632" v="563" actId="1076"/>
          <ac:graphicFrameMkLst>
            <pc:docMk/>
            <pc:sldMk cId="2378845110" sldId="266"/>
            <ac:graphicFrameMk id="25" creationId="{EDDE440B-465D-45A7-804E-78CABC471A8B}"/>
          </ac:graphicFrameMkLst>
        </pc:graphicFrameChg>
        <pc:graphicFrameChg chg="add mod">
          <ac:chgData name="Danny Young" userId="cb0f4ce2-eb4f-479e-8e8f-3beb257e632f" providerId="ADAL" clId="{8FAFC19C-E84A-4C0A-99D0-D95A4AEEBF77}" dt="2019-06-24T21:23:44.632" v="563" actId="1076"/>
          <ac:graphicFrameMkLst>
            <pc:docMk/>
            <pc:sldMk cId="2378845110" sldId="266"/>
            <ac:graphicFrameMk id="28" creationId="{4783396A-F83F-4059-9852-5109B270F3E9}"/>
          </ac:graphicFrameMkLst>
        </pc:graphicFrameChg>
        <pc:graphicFrameChg chg="add mod">
          <ac:chgData name="Danny Young" userId="cb0f4ce2-eb4f-479e-8e8f-3beb257e632f" providerId="ADAL" clId="{8FAFC19C-E84A-4C0A-99D0-D95A4AEEBF77}" dt="2019-06-24T21:23:44.632" v="563" actId="1076"/>
          <ac:graphicFrameMkLst>
            <pc:docMk/>
            <pc:sldMk cId="2378845110" sldId="266"/>
            <ac:graphicFrameMk id="31" creationId="{214071EA-1224-4EDC-AA0C-61F6BD0FA25E}"/>
          </ac:graphicFrameMkLst>
        </pc:graphicFrameChg>
        <pc:graphicFrameChg chg="add mod">
          <ac:chgData name="Danny Young" userId="cb0f4ce2-eb4f-479e-8e8f-3beb257e632f" providerId="ADAL" clId="{8FAFC19C-E84A-4C0A-99D0-D95A4AEEBF77}" dt="2019-06-24T21:23:44.632" v="563" actId="1076"/>
          <ac:graphicFrameMkLst>
            <pc:docMk/>
            <pc:sldMk cId="2378845110" sldId="266"/>
            <ac:graphicFrameMk id="32" creationId="{29BE05FF-F8B1-4615-9061-DC977E08B06F}"/>
          </ac:graphicFrameMkLst>
        </pc:graphicFrameChg>
        <pc:cxnChg chg="add del mod">
          <ac:chgData name="Danny Young" userId="cb0f4ce2-eb4f-479e-8e8f-3beb257e632f" providerId="ADAL" clId="{8FAFC19C-E84A-4C0A-99D0-D95A4AEEBF77}" dt="2019-06-24T21:20:14.160" v="517"/>
          <ac:cxnSpMkLst>
            <pc:docMk/>
            <pc:sldMk cId="2378845110" sldId="266"/>
            <ac:cxnSpMk id="13" creationId="{52E6EF46-DEED-484D-B6E7-5388A8583961}"/>
          </ac:cxnSpMkLst>
        </pc:cxnChg>
        <pc:cxnChg chg="add del mod">
          <ac:chgData name="Danny Young" userId="cb0f4ce2-eb4f-479e-8e8f-3beb257e632f" providerId="ADAL" clId="{8FAFC19C-E84A-4C0A-99D0-D95A4AEEBF77}" dt="2019-06-24T21:20:14.160" v="517"/>
          <ac:cxnSpMkLst>
            <pc:docMk/>
            <pc:sldMk cId="2378845110" sldId="266"/>
            <ac:cxnSpMk id="14" creationId="{BDA5702F-4E46-4306-830F-6A232E4CB17A}"/>
          </ac:cxnSpMkLst>
        </pc:cxnChg>
        <pc:cxnChg chg="add del mod">
          <ac:chgData name="Danny Young" userId="cb0f4ce2-eb4f-479e-8e8f-3beb257e632f" providerId="ADAL" clId="{8FAFC19C-E84A-4C0A-99D0-D95A4AEEBF77}" dt="2019-06-24T21:20:17.569" v="519"/>
          <ac:cxnSpMkLst>
            <pc:docMk/>
            <pc:sldMk cId="2378845110" sldId="266"/>
            <ac:cxnSpMk id="15" creationId="{0A52BEB5-83E3-431E-B5F4-68BFCFEA3A46}"/>
          </ac:cxnSpMkLst>
        </pc:cxnChg>
        <pc:cxnChg chg="add del mod">
          <ac:chgData name="Danny Young" userId="cb0f4ce2-eb4f-479e-8e8f-3beb257e632f" providerId="ADAL" clId="{8FAFC19C-E84A-4C0A-99D0-D95A4AEEBF77}" dt="2019-06-24T21:20:17.569" v="519"/>
          <ac:cxnSpMkLst>
            <pc:docMk/>
            <pc:sldMk cId="2378845110" sldId="266"/>
            <ac:cxnSpMk id="16" creationId="{41054E42-C28B-43E5-94E3-2A347650B231}"/>
          </ac:cxnSpMkLst>
        </pc:cxnChg>
        <pc:cxnChg chg="add mod">
          <ac:chgData name="Danny Young" userId="cb0f4ce2-eb4f-479e-8e8f-3beb257e632f" providerId="ADAL" clId="{8FAFC19C-E84A-4C0A-99D0-D95A4AEEBF77}" dt="2019-06-24T21:23:44.632" v="563" actId="1076"/>
          <ac:cxnSpMkLst>
            <pc:docMk/>
            <pc:sldMk cId="2378845110" sldId="266"/>
            <ac:cxnSpMk id="19" creationId="{E22A9641-7002-42EC-86CE-6D1A747C2429}"/>
          </ac:cxnSpMkLst>
        </pc:cxnChg>
        <pc:cxnChg chg="add mod">
          <ac:chgData name="Danny Young" userId="cb0f4ce2-eb4f-479e-8e8f-3beb257e632f" providerId="ADAL" clId="{8FAFC19C-E84A-4C0A-99D0-D95A4AEEBF77}" dt="2019-06-24T21:23:44.632" v="563" actId="1076"/>
          <ac:cxnSpMkLst>
            <pc:docMk/>
            <pc:sldMk cId="2378845110" sldId="266"/>
            <ac:cxnSpMk id="20" creationId="{98A6566A-E3E3-4D16-A247-0ACB418A0D50}"/>
          </ac:cxnSpMkLst>
        </pc:cxnChg>
        <pc:cxnChg chg="add mod">
          <ac:chgData name="Danny Young" userId="cb0f4ce2-eb4f-479e-8e8f-3beb257e632f" providerId="ADAL" clId="{8FAFC19C-E84A-4C0A-99D0-D95A4AEEBF77}" dt="2019-06-24T21:23:44.632" v="563" actId="1076"/>
          <ac:cxnSpMkLst>
            <pc:docMk/>
            <pc:sldMk cId="2378845110" sldId="266"/>
            <ac:cxnSpMk id="21" creationId="{DFF379C6-FC1D-422C-8941-A20714CBE158}"/>
          </ac:cxnSpMkLst>
        </pc:cxnChg>
        <pc:cxnChg chg="add mod">
          <ac:chgData name="Danny Young" userId="cb0f4ce2-eb4f-479e-8e8f-3beb257e632f" providerId="ADAL" clId="{8FAFC19C-E84A-4C0A-99D0-D95A4AEEBF77}" dt="2019-06-24T21:23:44.632" v="563" actId="1076"/>
          <ac:cxnSpMkLst>
            <pc:docMk/>
            <pc:sldMk cId="2378845110" sldId="266"/>
            <ac:cxnSpMk id="22" creationId="{D6FFBA11-0DC5-4E3B-A94C-C4D6DBFFBF5A}"/>
          </ac:cxnSpMkLst>
        </pc:cxnChg>
        <pc:cxnChg chg="add mod">
          <ac:chgData name="Danny Young" userId="cb0f4ce2-eb4f-479e-8e8f-3beb257e632f" providerId="ADAL" clId="{8FAFC19C-E84A-4C0A-99D0-D95A4AEEBF77}" dt="2019-06-24T21:23:44.632" v="563" actId="1076"/>
          <ac:cxnSpMkLst>
            <pc:docMk/>
            <pc:sldMk cId="2378845110" sldId="266"/>
            <ac:cxnSpMk id="26" creationId="{F3EE311F-8D08-42A7-BD71-6D8E85E7AECF}"/>
          </ac:cxnSpMkLst>
        </pc:cxnChg>
        <pc:cxnChg chg="add mod">
          <ac:chgData name="Danny Young" userId="cb0f4ce2-eb4f-479e-8e8f-3beb257e632f" providerId="ADAL" clId="{8FAFC19C-E84A-4C0A-99D0-D95A4AEEBF77}" dt="2019-06-24T21:23:44.632" v="563" actId="1076"/>
          <ac:cxnSpMkLst>
            <pc:docMk/>
            <pc:sldMk cId="2378845110" sldId="266"/>
            <ac:cxnSpMk id="27" creationId="{E51FB947-7AEC-401A-AF29-B3B2430B6D07}"/>
          </ac:cxnSpMkLst>
        </pc:cxnChg>
        <pc:cxnChg chg="add mod">
          <ac:chgData name="Danny Young" userId="cb0f4ce2-eb4f-479e-8e8f-3beb257e632f" providerId="ADAL" clId="{8FAFC19C-E84A-4C0A-99D0-D95A4AEEBF77}" dt="2019-06-24T21:23:44.632" v="563" actId="1076"/>
          <ac:cxnSpMkLst>
            <pc:docMk/>
            <pc:sldMk cId="2378845110" sldId="266"/>
            <ac:cxnSpMk id="29" creationId="{53FE1D06-739D-41B8-BC24-909AA836AF68}"/>
          </ac:cxnSpMkLst>
        </pc:cxnChg>
        <pc:cxnChg chg="add mod">
          <ac:chgData name="Danny Young" userId="cb0f4ce2-eb4f-479e-8e8f-3beb257e632f" providerId="ADAL" clId="{8FAFC19C-E84A-4C0A-99D0-D95A4AEEBF77}" dt="2019-06-24T21:23:44.632" v="563" actId="1076"/>
          <ac:cxnSpMkLst>
            <pc:docMk/>
            <pc:sldMk cId="2378845110" sldId="266"/>
            <ac:cxnSpMk id="30" creationId="{BE0E4A43-8BC5-49A4-A101-ADF931B6CC7A}"/>
          </ac:cxnSpMkLst>
        </pc:cxnChg>
      </pc:sldChg>
      <pc:sldChg chg="addSp delSp modSp add modAnim">
        <pc:chgData name="Danny Young" userId="cb0f4ce2-eb4f-479e-8e8f-3beb257e632f" providerId="ADAL" clId="{8FAFC19C-E84A-4C0A-99D0-D95A4AEEBF77}" dt="2019-06-24T21:35:24.060" v="942"/>
        <pc:sldMkLst>
          <pc:docMk/>
          <pc:sldMk cId="237797953" sldId="267"/>
        </pc:sldMkLst>
        <pc:spChg chg="del">
          <ac:chgData name="Danny Young" userId="cb0f4ce2-eb4f-479e-8e8f-3beb257e632f" providerId="ADAL" clId="{8FAFC19C-E84A-4C0A-99D0-D95A4AEEBF77}" dt="2019-06-24T21:28:03.013" v="745"/>
          <ac:spMkLst>
            <pc:docMk/>
            <pc:sldMk cId="237797953" sldId="267"/>
            <ac:spMk id="2" creationId="{51F4B4C0-C778-4AC3-AF2F-9C3F91EC6AEE}"/>
          </ac:spMkLst>
        </pc:spChg>
        <pc:spChg chg="del">
          <ac:chgData name="Danny Young" userId="cb0f4ce2-eb4f-479e-8e8f-3beb257e632f" providerId="ADAL" clId="{8FAFC19C-E84A-4C0A-99D0-D95A4AEEBF77}" dt="2019-06-24T21:28:03.013" v="745"/>
          <ac:spMkLst>
            <pc:docMk/>
            <pc:sldMk cId="237797953" sldId="267"/>
            <ac:spMk id="3" creationId="{4BDDC2E9-4FAF-4986-A05D-BD1DDEF57E83}"/>
          </ac:spMkLst>
        </pc:spChg>
        <pc:spChg chg="add">
          <ac:chgData name="Danny Young" userId="cb0f4ce2-eb4f-479e-8e8f-3beb257e632f" providerId="ADAL" clId="{8FAFC19C-E84A-4C0A-99D0-D95A4AEEBF77}" dt="2019-06-24T21:28:00.606" v="744"/>
          <ac:spMkLst>
            <pc:docMk/>
            <pc:sldMk cId="237797953" sldId="267"/>
            <ac:spMk id="4" creationId="{FCB77BC0-99AE-4C25-842B-4BD48F29B750}"/>
          </ac:spMkLst>
        </pc:spChg>
        <pc:graphicFrameChg chg="add mod">
          <ac:chgData name="Danny Young" userId="cb0f4ce2-eb4f-479e-8e8f-3beb257e632f" providerId="ADAL" clId="{8FAFC19C-E84A-4C0A-99D0-D95A4AEEBF77}" dt="2019-06-24T21:35:23.967" v="936"/>
          <ac:graphicFrameMkLst>
            <pc:docMk/>
            <pc:sldMk cId="237797953" sldId="267"/>
            <ac:graphicFrameMk id="5" creationId="{1C420E79-E5B5-427A-95D5-C4B9FE328818}"/>
          </ac:graphicFrameMkLst>
        </pc:graphicFrameChg>
        <pc:graphicFrameChg chg="add mod">
          <ac:chgData name="Danny Young" userId="cb0f4ce2-eb4f-479e-8e8f-3beb257e632f" providerId="ADAL" clId="{8FAFC19C-E84A-4C0A-99D0-D95A4AEEBF77}" dt="2019-06-24T21:35:23.982" v="937"/>
          <ac:graphicFrameMkLst>
            <pc:docMk/>
            <pc:sldMk cId="237797953" sldId="267"/>
            <ac:graphicFrameMk id="6" creationId="{AE565154-D212-45B2-8113-D094715D10CE}"/>
          </ac:graphicFrameMkLst>
        </pc:graphicFrameChg>
        <pc:graphicFrameChg chg="add mod">
          <ac:chgData name="Danny Young" userId="cb0f4ce2-eb4f-479e-8e8f-3beb257e632f" providerId="ADAL" clId="{8FAFC19C-E84A-4C0A-99D0-D95A4AEEBF77}" dt="2019-06-24T21:35:23.998" v="938"/>
          <ac:graphicFrameMkLst>
            <pc:docMk/>
            <pc:sldMk cId="237797953" sldId="267"/>
            <ac:graphicFrameMk id="7" creationId="{ADCCD526-0A60-4027-B9BC-25A94D39B228}"/>
          </ac:graphicFrameMkLst>
        </pc:graphicFrameChg>
        <pc:graphicFrameChg chg="add mod">
          <ac:chgData name="Danny Young" userId="cb0f4ce2-eb4f-479e-8e8f-3beb257e632f" providerId="ADAL" clId="{8FAFC19C-E84A-4C0A-99D0-D95A4AEEBF77}" dt="2019-06-24T21:35:24.013" v="939"/>
          <ac:graphicFrameMkLst>
            <pc:docMk/>
            <pc:sldMk cId="237797953" sldId="267"/>
            <ac:graphicFrameMk id="8" creationId="{24C0DF41-45B4-477E-AE96-16CE581F1D36}"/>
          </ac:graphicFrameMkLst>
        </pc:graphicFrameChg>
        <pc:graphicFrameChg chg="add mod">
          <ac:chgData name="Danny Young" userId="cb0f4ce2-eb4f-479e-8e8f-3beb257e632f" providerId="ADAL" clId="{8FAFC19C-E84A-4C0A-99D0-D95A4AEEBF77}" dt="2019-06-24T21:35:24.029" v="940"/>
          <ac:graphicFrameMkLst>
            <pc:docMk/>
            <pc:sldMk cId="237797953" sldId="267"/>
            <ac:graphicFrameMk id="9" creationId="{5F6CD231-1E3D-4A5A-9743-4332D0904529}"/>
          </ac:graphicFrameMkLst>
        </pc:graphicFrameChg>
        <pc:graphicFrameChg chg="add mod">
          <ac:chgData name="Danny Young" userId="cb0f4ce2-eb4f-479e-8e8f-3beb257e632f" providerId="ADAL" clId="{8FAFC19C-E84A-4C0A-99D0-D95A4AEEBF77}" dt="2019-06-24T21:30:30.699" v="790" actId="1076"/>
          <ac:graphicFrameMkLst>
            <pc:docMk/>
            <pc:sldMk cId="237797953" sldId="267"/>
            <ac:graphicFrameMk id="10" creationId="{438D4BCF-0D44-4B83-93BE-8AF1F9E65098}"/>
          </ac:graphicFrameMkLst>
        </pc:graphicFrameChg>
        <pc:graphicFrameChg chg="add mod">
          <ac:chgData name="Danny Young" userId="cb0f4ce2-eb4f-479e-8e8f-3beb257e632f" providerId="ADAL" clId="{8FAFC19C-E84A-4C0A-99D0-D95A4AEEBF77}" dt="2019-06-24T21:35:24.045" v="941"/>
          <ac:graphicFrameMkLst>
            <pc:docMk/>
            <pc:sldMk cId="237797953" sldId="267"/>
            <ac:graphicFrameMk id="11" creationId="{370E1BF7-ADE6-414F-A601-743BD781CC9F}"/>
          </ac:graphicFrameMkLst>
        </pc:graphicFrameChg>
        <pc:graphicFrameChg chg="add mod">
          <ac:chgData name="Danny Young" userId="cb0f4ce2-eb4f-479e-8e8f-3beb257e632f" providerId="ADAL" clId="{8FAFC19C-E84A-4C0A-99D0-D95A4AEEBF77}" dt="2019-06-24T21:35:24.060" v="942"/>
          <ac:graphicFrameMkLst>
            <pc:docMk/>
            <pc:sldMk cId="237797953" sldId="267"/>
            <ac:graphicFrameMk id="12" creationId="{C1D79775-01F9-4D6F-8B8F-486A7B5AE308}"/>
          </ac:graphicFrameMkLst>
        </pc:graphicFrameChg>
        <pc:graphicFrameChg chg="add mod">
          <ac:chgData name="Danny Young" userId="cb0f4ce2-eb4f-479e-8e8f-3beb257e632f" providerId="ADAL" clId="{8FAFC19C-E84A-4C0A-99D0-D95A4AEEBF77}" dt="2019-06-24T21:30:54.960" v="802" actId="1076"/>
          <ac:graphicFrameMkLst>
            <pc:docMk/>
            <pc:sldMk cId="237797953" sldId="267"/>
            <ac:graphicFrameMk id="13" creationId="{0533D794-8C2C-4BF0-8062-140D4EF63097}"/>
          </ac:graphicFrameMkLst>
        </pc:graphicFrameChg>
        <pc:graphicFrameChg chg="add mod">
          <ac:chgData name="Danny Young" userId="cb0f4ce2-eb4f-479e-8e8f-3beb257e632f" providerId="ADAL" clId="{8FAFC19C-E84A-4C0A-99D0-D95A4AEEBF77}" dt="2019-06-24T21:32:35.693" v="828" actId="1037"/>
          <ac:graphicFrameMkLst>
            <pc:docMk/>
            <pc:sldMk cId="237797953" sldId="267"/>
            <ac:graphicFrameMk id="14" creationId="{203CEBF1-F7BA-46B7-9EE3-AE013502E7FC}"/>
          </ac:graphicFrameMkLst>
        </pc:graphicFrameChg>
        <pc:graphicFrameChg chg="add mod">
          <ac:chgData name="Danny Young" userId="cb0f4ce2-eb4f-479e-8e8f-3beb257e632f" providerId="ADAL" clId="{8FAFC19C-E84A-4C0A-99D0-D95A4AEEBF77}" dt="2019-06-24T21:32:48.592" v="847" actId="1037"/>
          <ac:graphicFrameMkLst>
            <pc:docMk/>
            <pc:sldMk cId="237797953" sldId="267"/>
            <ac:graphicFrameMk id="15" creationId="{E9E3CC79-2050-4F19-915D-4B057B5265BD}"/>
          </ac:graphicFrameMkLst>
        </pc:graphicFrameChg>
        <pc:graphicFrameChg chg="add mod">
          <ac:chgData name="Danny Young" userId="cb0f4ce2-eb4f-479e-8e8f-3beb257e632f" providerId="ADAL" clId="{8FAFC19C-E84A-4C0A-99D0-D95A4AEEBF77}" dt="2019-06-24T21:32:57.551" v="864" actId="1036"/>
          <ac:graphicFrameMkLst>
            <pc:docMk/>
            <pc:sldMk cId="237797953" sldId="267"/>
            <ac:graphicFrameMk id="16" creationId="{54182EA3-9F81-458A-9B8B-D27CF7C2BD1B}"/>
          </ac:graphicFrameMkLst>
        </pc:graphicFrameChg>
        <pc:graphicFrameChg chg="add mod">
          <ac:chgData name="Danny Young" userId="cb0f4ce2-eb4f-479e-8e8f-3beb257e632f" providerId="ADAL" clId="{8FAFC19C-E84A-4C0A-99D0-D95A4AEEBF77}" dt="2019-06-24T21:33:46.537" v="872" actId="1076"/>
          <ac:graphicFrameMkLst>
            <pc:docMk/>
            <pc:sldMk cId="237797953" sldId="267"/>
            <ac:graphicFrameMk id="17" creationId="{F4E7A308-95D2-4220-90F8-504B78CEE57F}"/>
          </ac:graphicFrameMkLst>
        </pc:graphicFrameChg>
        <pc:graphicFrameChg chg="add mod">
          <ac:chgData name="Danny Young" userId="cb0f4ce2-eb4f-479e-8e8f-3beb257e632f" providerId="ADAL" clId="{8FAFC19C-E84A-4C0A-99D0-D95A4AEEBF77}" dt="2019-06-24T21:33:59.063" v="877"/>
          <ac:graphicFrameMkLst>
            <pc:docMk/>
            <pc:sldMk cId="237797953" sldId="267"/>
            <ac:graphicFrameMk id="18" creationId="{00BE339A-BFC1-4D07-824C-FFA59A8F30A4}"/>
          </ac:graphicFrameMkLst>
        </pc:graphicFrameChg>
        <pc:graphicFrameChg chg="add mod">
          <ac:chgData name="Danny Young" userId="cb0f4ce2-eb4f-479e-8e8f-3beb257e632f" providerId="ADAL" clId="{8FAFC19C-E84A-4C0A-99D0-D95A4AEEBF77}" dt="2019-06-24T21:34:03.958" v="885" actId="1038"/>
          <ac:graphicFrameMkLst>
            <pc:docMk/>
            <pc:sldMk cId="237797953" sldId="267"/>
            <ac:graphicFrameMk id="19" creationId="{C54ADDE3-E296-45B1-81D1-97E3A94C5A51}"/>
          </ac:graphicFrameMkLst>
        </pc:graphicFrameChg>
        <pc:graphicFrameChg chg="add mod">
          <ac:chgData name="Danny Young" userId="cb0f4ce2-eb4f-479e-8e8f-3beb257e632f" providerId="ADAL" clId="{8FAFC19C-E84A-4C0A-99D0-D95A4AEEBF77}" dt="2019-06-24T21:34:14.598" v="896" actId="1035"/>
          <ac:graphicFrameMkLst>
            <pc:docMk/>
            <pc:sldMk cId="237797953" sldId="267"/>
            <ac:graphicFrameMk id="20" creationId="{C431D44C-2319-41DF-95FF-0DEEB8245B2B}"/>
          </ac:graphicFrameMkLst>
        </pc:graphicFrameChg>
        <pc:graphicFrameChg chg="add mod">
          <ac:chgData name="Danny Young" userId="cb0f4ce2-eb4f-479e-8e8f-3beb257e632f" providerId="ADAL" clId="{8FAFC19C-E84A-4C0A-99D0-D95A4AEEBF77}" dt="2019-06-24T21:34:59.636" v="931" actId="1076"/>
          <ac:graphicFrameMkLst>
            <pc:docMk/>
            <pc:sldMk cId="237797953" sldId="267"/>
            <ac:graphicFrameMk id="21" creationId="{D2ABE457-437E-4593-BAAD-FBBCEB4B2079}"/>
          </ac:graphicFrameMkLst>
        </pc:graphicFrameChg>
        <pc:graphicFrameChg chg="add mod">
          <ac:chgData name="Danny Young" userId="cb0f4ce2-eb4f-479e-8e8f-3beb257e632f" providerId="ADAL" clId="{8FAFC19C-E84A-4C0A-99D0-D95A4AEEBF77}" dt="2019-06-24T21:34:45.065" v="926" actId="1076"/>
          <ac:graphicFrameMkLst>
            <pc:docMk/>
            <pc:sldMk cId="237797953" sldId="267"/>
            <ac:graphicFrameMk id="22" creationId="{AF7BD4EA-6C3E-4E08-97D3-74F08C192284}"/>
          </ac:graphicFrameMkLst>
        </pc:graphicFrameChg>
        <pc:graphicFrameChg chg="add mod">
          <ac:chgData name="Danny Young" userId="cb0f4ce2-eb4f-479e-8e8f-3beb257e632f" providerId="ADAL" clId="{8FAFC19C-E84A-4C0A-99D0-D95A4AEEBF77}" dt="2019-06-24T21:34:51.263" v="929" actId="1076"/>
          <ac:graphicFrameMkLst>
            <pc:docMk/>
            <pc:sldMk cId="237797953" sldId="267"/>
            <ac:graphicFrameMk id="23" creationId="{6AA1CF6F-6AA0-45E4-813A-4151D51ED2EE}"/>
          </ac:graphicFrameMkLst>
        </pc:graphicFrameChg>
        <pc:graphicFrameChg chg="add mod">
          <ac:chgData name="Danny Young" userId="cb0f4ce2-eb4f-479e-8e8f-3beb257e632f" providerId="ADAL" clId="{8FAFC19C-E84A-4C0A-99D0-D95A4AEEBF77}" dt="2019-06-24T21:35:08.873" v="935" actId="1076"/>
          <ac:graphicFrameMkLst>
            <pc:docMk/>
            <pc:sldMk cId="237797953" sldId="267"/>
            <ac:graphicFrameMk id="24" creationId="{19425DF5-859F-4576-B0E5-F7FCC0543E62}"/>
          </ac:graphicFrameMkLst>
        </pc:graphicFrameChg>
      </pc:sldChg>
    </pc:docChg>
  </pc:docChgLst>
  <pc:docChgLst>
    <pc:chgData name="Danny Young" userId="4ebbbf02e9710d60" providerId="LiveId" clId="{99716E43-DC74-4EE9-86BF-73C2F37FFBB7}"/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image" Target="../media/image16.wmf"/><Relationship Id="rId18" Type="http://schemas.openxmlformats.org/officeDocument/2006/relationships/image" Target="../media/image21.wmf"/><Relationship Id="rId3" Type="http://schemas.openxmlformats.org/officeDocument/2006/relationships/image" Target="../media/image6.wmf"/><Relationship Id="rId21" Type="http://schemas.openxmlformats.org/officeDocument/2006/relationships/image" Target="../media/image24.wmf"/><Relationship Id="rId7" Type="http://schemas.openxmlformats.org/officeDocument/2006/relationships/image" Target="../media/image10.wmf"/><Relationship Id="rId12" Type="http://schemas.openxmlformats.org/officeDocument/2006/relationships/image" Target="../media/image15.wmf"/><Relationship Id="rId17" Type="http://schemas.openxmlformats.org/officeDocument/2006/relationships/image" Target="../media/image20.wmf"/><Relationship Id="rId2" Type="http://schemas.openxmlformats.org/officeDocument/2006/relationships/image" Target="../media/image5.wmf"/><Relationship Id="rId16" Type="http://schemas.openxmlformats.org/officeDocument/2006/relationships/image" Target="../media/image19.wmf"/><Relationship Id="rId20" Type="http://schemas.openxmlformats.org/officeDocument/2006/relationships/image" Target="../media/image23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11" Type="http://schemas.openxmlformats.org/officeDocument/2006/relationships/image" Target="../media/image14.wmf"/><Relationship Id="rId5" Type="http://schemas.openxmlformats.org/officeDocument/2006/relationships/image" Target="../media/image8.wmf"/><Relationship Id="rId15" Type="http://schemas.openxmlformats.org/officeDocument/2006/relationships/image" Target="../media/image18.wmf"/><Relationship Id="rId10" Type="http://schemas.openxmlformats.org/officeDocument/2006/relationships/image" Target="../media/image13.wmf"/><Relationship Id="rId19" Type="http://schemas.openxmlformats.org/officeDocument/2006/relationships/image" Target="../media/image22.wmf"/><Relationship Id="rId4" Type="http://schemas.openxmlformats.org/officeDocument/2006/relationships/image" Target="../media/image7.wmf"/><Relationship Id="rId9" Type="http://schemas.openxmlformats.org/officeDocument/2006/relationships/image" Target="../media/image12.wmf"/><Relationship Id="rId1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image" Target="../media/image37.wmf"/><Relationship Id="rId18" Type="http://schemas.openxmlformats.org/officeDocument/2006/relationships/image" Target="../media/image42.wmf"/><Relationship Id="rId3" Type="http://schemas.openxmlformats.org/officeDocument/2006/relationships/image" Target="../media/image27.wmf"/><Relationship Id="rId21" Type="http://schemas.openxmlformats.org/officeDocument/2006/relationships/image" Target="../media/image45.wmf"/><Relationship Id="rId7" Type="http://schemas.openxmlformats.org/officeDocument/2006/relationships/image" Target="../media/image31.wmf"/><Relationship Id="rId12" Type="http://schemas.openxmlformats.org/officeDocument/2006/relationships/image" Target="../media/image36.wmf"/><Relationship Id="rId17" Type="http://schemas.openxmlformats.org/officeDocument/2006/relationships/image" Target="../media/image41.wmf"/><Relationship Id="rId2" Type="http://schemas.openxmlformats.org/officeDocument/2006/relationships/image" Target="../media/image26.wmf"/><Relationship Id="rId16" Type="http://schemas.openxmlformats.org/officeDocument/2006/relationships/image" Target="../media/image40.wmf"/><Relationship Id="rId20" Type="http://schemas.openxmlformats.org/officeDocument/2006/relationships/image" Target="../media/image44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11" Type="http://schemas.openxmlformats.org/officeDocument/2006/relationships/image" Target="../media/image35.wmf"/><Relationship Id="rId5" Type="http://schemas.openxmlformats.org/officeDocument/2006/relationships/image" Target="../media/image29.wmf"/><Relationship Id="rId15" Type="http://schemas.openxmlformats.org/officeDocument/2006/relationships/image" Target="../media/image39.wmf"/><Relationship Id="rId10" Type="http://schemas.openxmlformats.org/officeDocument/2006/relationships/image" Target="../media/image34.wmf"/><Relationship Id="rId19" Type="http://schemas.openxmlformats.org/officeDocument/2006/relationships/image" Target="../media/image43.wmf"/><Relationship Id="rId4" Type="http://schemas.openxmlformats.org/officeDocument/2006/relationships/image" Target="../media/image28.wmf"/><Relationship Id="rId9" Type="http://schemas.openxmlformats.org/officeDocument/2006/relationships/image" Target="../media/image33.wmf"/><Relationship Id="rId14" Type="http://schemas.openxmlformats.org/officeDocument/2006/relationships/image" Target="../media/image38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13" Type="http://schemas.openxmlformats.org/officeDocument/2006/relationships/image" Target="../media/image58.wmf"/><Relationship Id="rId18" Type="http://schemas.openxmlformats.org/officeDocument/2006/relationships/image" Target="../media/image63.wmf"/><Relationship Id="rId26" Type="http://schemas.openxmlformats.org/officeDocument/2006/relationships/image" Target="../media/image71.wmf"/><Relationship Id="rId39" Type="http://schemas.openxmlformats.org/officeDocument/2006/relationships/image" Target="../media/image84.wmf"/><Relationship Id="rId3" Type="http://schemas.openxmlformats.org/officeDocument/2006/relationships/image" Target="../media/image48.wmf"/><Relationship Id="rId21" Type="http://schemas.openxmlformats.org/officeDocument/2006/relationships/image" Target="../media/image66.wmf"/><Relationship Id="rId34" Type="http://schemas.openxmlformats.org/officeDocument/2006/relationships/image" Target="../media/image79.wmf"/><Relationship Id="rId42" Type="http://schemas.openxmlformats.org/officeDocument/2006/relationships/image" Target="../media/image87.wmf"/><Relationship Id="rId7" Type="http://schemas.openxmlformats.org/officeDocument/2006/relationships/image" Target="../media/image52.wmf"/><Relationship Id="rId12" Type="http://schemas.openxmlformats.org/officeDocument/2006/relationships/image" Target="../media/image57.wmf"/><Relationship Id="rId17" Type="http://schemas.openxmlformats.org/officeDocument/2006/relationships/image" Target="../media/image62.wmf"/><Relationship Id="rId25" Type="http://schemas.openxmlformats.org/officeDocument/2006/relationships/image" Target="../media/image70.wmf"/><Relationship Id="rId33" Type="http://schemas.openxmlformats.org/officeDocument/2006/relationships/image" Target="../media/image78.wmf"/><Relationship Id="rId38" Type="http://schemas.openxmlformats.org/officeDocument/2006/relationships/image" Target="../media/image83.wmf"/><Relationship Id="rId2" Type="http://schemas.openxmlformats.org/officeDocument/2006/relationships/image" Target="../media/image47.wmf"/><Relationship Id="rId16" Type="http://schemas.openxmlformats.org/officeDocument/2006/relationships/image" Target="../media/image61.wmf"/><Relationship Id="rId20" Type="http://schemas.openxmlformats.org/officeDocument/2006/relationships/image" Target="../media/image65.wmf"/><Relationship Id="rId29" Type="http://schemas.openxmlformats.org/officeDocument/2006/relationships/image" Target="../media/image74.wmf"/><Relationship Id="rId41" Type="http://schemas.openxmlformats.org/officeDocument/2006/relationships/image" Target="../media/image86.wmf"/><Relationship Id="rId1" Type="http://schemas.openxmlformats.org/officeDocument/2006/relationships/image" Target="../media/image46.wmf"/><Relationship Id="rId6" Type="http://schemas.openxmlformats.org/officeDocument/2006/relationships/image" Target="../media/image51.wmf"/><Relationship Id="rId11" Type="http://schemas.openxmlformats.org/officeDocument/2006/relationships/image" Target="../media/image56.wmf"/><Relationship Id="rId24" Type="http://schemas.openxmlformats.org/officeDocument/2006/relationships/image" Target="../media/image69.wmf"/><Relationship Id="rId32" Type="http://schemas.openxmlformats.org/officeDocument/2006/relationships/image" Target="../media/image77.wmf"/><Relationship Id="rId37" Type="http://schemas.openxmlformats.org/officeDocument/2006/relationships/image" Target="../media/image82.wmf"/><Relationship Id="rId40" Type="http://schemas.openxmlformats.org/officeDocument/2006/relationships/image" Target="../media/image85.wmf"/><Relationship Id="rId45" Type="http://schemas.openxmlformats.org/officeDocument/2006/relationships/image" Target="../media/image90.wmf"/><Relationship Id="rId5" Type="http://schemas.openxmlformats.org/officeDocument/2006/relationships/image" Target="../media/image50.wmf"/><Relationship Id="rId15" Type="http://schemas.openxmlformats.org/officeDocument/2006/relationships/image" Target="../media/image60.wmf"/><Relationship Id="rId23" Type="http://schemas.openxmlformats.org/officeDocument/2006/relationships/image" Target="../media/image68.wmf"/><Relationship Id="rId28" Type="http://schemas.openxmlformats.org/officeDocument/2006/relationships/image" Target="../media/image73.wmf"/><Relationship Id="rId36" Type="http://schemas.openxmlformats.org/officeDocument/2006/relationships/image" Target="../media/image81.wmf"/><Relationship Id="rId10" Type="http://schemas.openxmlformats.org/officeDocument/2006/relationships/image" Target="../media/image55.wmf"/><Relationship Id="rId19" Type="http://schemas.openxmlformats.org/officeDocument/2006/relationships/image" Target="../media/image64.wmf"/><Relationship Id="rId31" Type="http://schemas.openxmlformats.org/officeDocument/2006/relationships/image" Target="../media/image76.wmf"/><Relationship Id="rId44" Type="http://schemas.openxmlformats.org/officeDocument/2006/relationships/image" Target="../media/image89.wmf"/><Relationship Id="rId4" Type="http://schemas.openxmlformats.org/officeDocument/2006/relationships/image" Target="../media/image49.wmf"/><Relationship Id="rId9" Type="http://schemas.openxmlformats.org/officeDocument/2006/relationships/image" Target="../media/image54.wmf"/><Relationship Id="rId14" Type="http://schemas.openxmlformats.org/officeDocument/2006/relationships/image" Target="../media/image59.wmf"/><Relationship Id="rId22" Type="http://schemas.openxmlformats.org/officeDocument/2006/relationships/image" Target="../media/image67.wmf"/><Relationship Id="rId27" Type="http://schemas.openxmlformats.org/officeDocument/2006/relationships/image" Target="../media/image72.wmf"/><Relationship Id="rId30" Type="http://schemas.openxmlformats.org/officeDocument/2006/relationships/image" Target="../media/image75.wmf"/><Relationship Id="rId35" Type="http://schemas.openxmlformats.org/officeDocument/2006/relationships/image" Target="../media/image80.wmf"/><Relationship Id="rId43" Type="http://schemas.openxmlformats.org/officeDocument/2006/relationships/image" Target="../media/image88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98.wmf"/><Relationship Id="rId3" Type="http://schemas.openxmlformats.org/officeDocument/2006/relationships/image" Target="../media/image93.wmf"/><Relationship Id="rId7" Type="http://schemas.openxmlformats.org/officeDocument/2006/relationships/image" Target="../media/image97.wmf"/><Relationship Id="rId2" Type="http://schemas.openxmlformats.org/officeDocument/2006/relationships/image" Target="../media/image92.wmf"/><Relationship Id="rId1" Type="http://schemas.openxmlformats.org/officeDocument/2006/relationships/image" Target="../media/image91.wmf"/><Relationship Id="rId6" Type="http://schemas.openxmlformats.org/officeDocument/2006/relationships/image" Target="../media/image96.wmf"/><Relationship Id="rId11" Type="http://schemas.openxmlformats.org/officeDocument/2006/relationships/image" Target="../media/image101.wmf"/><Relationship Id="rId5" Type="http://schemas.openxmlformats.org/officeDocument/2006/relationships/image" Target="../media/image95.wmf"/><Relationship Id="rId10" Type="http://schemas.openxmlformats.org/officeDocument/2006/relationships/image" Target="../media/image100.wmf"/><Relationship Id="rId4" Type="http://schemas.openxmlformats.org/officeDocument/2006/relationships/image" Target="../media/image94.wmf"/><Relationship Id="rId9" Type="http://schemas.openxmlformats.org/officeDocument/2006/relationships/image" Target="../media/image99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9.wmf"/><Relationship Id="rId13" Type="http://schemas.openxmlformats.org/officeDocument/2006/relationships/image" Target="../media/image114.wmf"/><Relationship Id="rId18" Type="http://schemas.openxmlformats.org/officeDocument/2006/relationships/image" Target="../media/image119.wmf"/><Relationship Id="rId3" Type="http://schemas.openxmlformats.org/officeDocument/2006/relationships/image" Target="../media/image104.wmf"/><Relationship Id="rId7" Type="http://schemas.openxmlformats.org/officeDocument/2006/relationships/image" Target="../media/image108.wmf"/><Relationship Id="rId12" Type="http://schemas.openxmlformats.org/officeDocument/2006/relationships/image" Target="../media/image113.wmf"/><Relationship Id="rId17" Type="http://schemas.openxmlformats.org/officeDocument/2006/relationships/image" Target="../media/image118.wmf"/><Relationship Id="rId2" Type="http://schemas.openxmlformats.org/officeDocument/2006/relationships/image" Target="../media/image103.wmf"/><Relationship Id="rId16" Type="http://schemas.openxmlformats.org/officeDocument/2006/relationships/image" Target="../media/image117.wmf"/><Relationship Id="rId1" Type="http://schemas.openxmlformats.org/officeDocument/2006/relationships/image" Target="../media/image102.wmf"/><Relationship Id="rId6" Type="http://schemas.openxmlformats.org/officeDocument/2006/relationships/image" Target="../media/image107.wmf"/><Relationship Id="rId11" Type="http://schemas.openxmlformats.org/officeDocument/2006/relationships/image" Target="../media/image112.wmf"/><Relationship Id="rId5" Type="http://schemas.openxmlformats.org/officeDocument/2006/relationships/image" Target="../media/image106.wmf"/><Relationship Id="rId15" Type="http://schemas.openxmlformats.org/officeDocument/2006/relationships/image" Target="../media/image116.wmf"/><Relationship Id="rId10" Type="http://schemas.openxmlformats.org/officeDocument/2006/relationships/image" Target="../media/image111.wmf"/><Relationship Id="rId19" Type="http://schemas.openxmlformats.org/officeDocument/2006/relationships/image" Target="../media/image120.wmf"/><Relationship Id="rId4" Type="http://schemas.openxmlformats.org/officeDocument/2006/relationships/image" Target="../media/image105.wmf"/><Relationship Id="rId9" Type="http://schemas.openxmlformats.org/officeDocument/2006/relationships/image" Target="../media/image110.wmf"/><Relationship Id="rId14" Type="http://schemas.openxmlformats.org/officeDocument/2006/relationships/image" Target="../media/image115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8.wmf"/><Relationship Id="rId13" Type="http://schemas.openxmlformats.org/officeDocument/2006/relationships/image" Target="../media/image133.wmf"/><Relationship Id="rId18" Type="http://schemas.openxmlformats.org/officeDocument/2006/relationships/image" Target="../media/image138.wmf"/><Relationship Id="rId26" Type="http://schemas.openxmlformats.org/officeDocument/2006/relationships/image" Target="../media/image146.wmf"/><Relationship Id="rId3" Type="http://schemas.openxmlformats.org/officeDocument/2006/relationships/image" Target="../media/image123.wmf"/><Relationship Id="rId21" Type="http://schemas.openxmlformats.org/officeDocument/2006/relationships/image" Target="../media/image141.wmf"/><Relationship Id="rId7" Type="http://schemas.openxmlformats.org/officeDocument/2006/relationships/image" Target="../media/image127.wmf"/><Relationship Id="rId12" Type="http://schemas.openxmlformats.org/officeDocument/2006/relationships/image" Target="../media/image132.wmf"/><Relationship Id="rId17" Type="http://schemas.openxmlformats.org/officeDocument/2006/relationships/image" Target="../media/image137.wmf"/><Relationship Id="rId25" Type="http://schemas.openxmlformats.org/officeDocument/2006/relationships/image" Target="../media/image145.wmf"/><Relationship Id="rId2" Type="http://schemas.openxmlformats.org/officeDocument/2006/relationships/image" Target="../media/image122.wmf"/><Relationship Id="rId16" Type="http://schemas.openxmlformats.org/officeDocument/2006/relationships/image" Target="../media/image136.wmf"/><Relationship Id="rId20" Type="http://schemas.openxmlformats.org/officeDocument/2006/relationships/image" Target="../media/image140.wmf"/><Relationship Id="rId29" Type="http://schemas.openxmlformats.org/officeDocument/2006/relationships/image" Target="../media/image149.wmf"/><Relationship Id="rId1" Type="http://schemas.openxmlformats.org/officeDocument/2006/relationships/image" Target="../media/image121.wmf"/><Relationship Id="rId6" Type="http://schemas.openxmlformats.org/officeDocument/2006/relationships/image" Target="../media/image126.wmf"/><Relationship Id="rId11" Type="http://schemas.openxmlformats.org/officeDocument/2006/relationships/image" Target="../media/image131.wmf"/><Relationship Id="rId24" Type="http://schemas.openxmlformats.org/officeDocument/2006/relationships/image" Target="../media/image144.wmf"/><Relationship Id="rId32" Type="http://schemas.openxmlformats.org/officeDocument/2006/relationships/image" Target="../media/image152.wmf"/><Relationship Id="rId5" Type="http://schemas.openxmlformats.org/officeDocument/2006/relationships/image" Target="../media/image125.wmf"/><Relationship Id="rId15" Type="http://schemas.openxmlformats.org/officeDocument/2006/relationships/image" Target="../media/image135.wmf"/><Relationship Id="rId23" Type="http://schemas.openxmlformats.org/officeDocument/2006/relationships/image" Target="../media/image143.wmf"/><Relationship Id="rId28" Type="http://schemas.openxmlformats.org/officeDocument/2006/relationships/image" Target="../media/image148.wmf"/><Relationship Id="rId10" Type="http://schemas.openxmlformats.org/officeDocument/2006/relationships/image" Target="../media/image130.wmf"/><Relationship Id="rId19" Type="http://schemas.openxmlformats.org/officeDocument/2006/relationships/image" Target="../media/image139.wmf"/><Relationship Id="rId31" Type="http://schemas.openxmlformats.org/officeDocument/2006/relationships/image" Target="../media/image151.wmf"/><Relationship Id="rId4" Type="http://schemas.openxmlformats.org/officeDocument/2006/relationships/image" Target="../media/image124.wmf"/><Relationship Id="rId9" Type="http://schemas.openxmlformats.org/officeDocument/2006/relationships/image" Target="../media/image129.wmf"/><Relationship Id="rId14" Type="http://schemas.openxmlformats.org/officeDocument/2006/relationships/image" Target="../media/image134.wmf"/><Relationship Id="rId22" Type="http://schemas.openxmlformats.org/officeDocument/2006/relationships/image" Target="../media/image142.wmf"/><Relationship Id="rId27" Type="http://schemas.openxmlformats.org/officeDocument/2006/relationships/image" Target="../media/image147.wmf"/><Relationship Id="rId30" Type="http://schemas.openxmlformats.org/officeDocument/2006/relationships/image" Target="../media/image150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0.wmf"/><Relationship Id="rId13" Type="http://schemas.openxmlformats.org/officeDocument/2006/relationships/image" Target="../media/image165.wmf"/><Relationship Id="rId18" Type="http://schemas.openxmlformats.org/officeDocument/2006/relationships/image" Target="../media/image170.wmf"/><Relationship Id="rId26" Type="http://schemas.openxmlformats.org/officeDocument/2006/relationships/image" Target="../media/image178.wmf"/><Relationship Id="rId3" Type="http://schemas.openxmlformats.org/officeDocument/2006/relationships/image" Target="../media/image155.wmf"/><Relationship Id="rId21" Type="http://schemas.openxmlformats.org/officeDocument/2006/relationships/image" Target="../media/image173.wmf"/><Relationship Id="rId7" Type="http://schemas.openxmlformats.org/officeDocument/2006/relationships/image" Target="../media/image159.wmf"/><Relationship Id="rId12" Type="http://schemas.openxmlformats.org/officeDocument/2006/relationships/image" Target="../media/image164.wmf"/><Relationship Id="rId17" Type="http://schemas.openxmlformats.org/officeDocument/2006/relationships/image" Target="../media/image169.wmf"/><Relationship Id="rId25" Type="http://schemas.openxmlformats.org/officeDocument/2006/relationships/image" Target="../media/image177.wmf"/><Relationship Id="rId2" Type="http://schemas.openxmlformats.org/officeDocument/2006/relationships/image" Target="../media/image154.wmf"/><Relationship Id="rId16" Type="http://schemas.openxmlformats.org/officeDocument/2006/relationships/image" Target="../media/image168.wmf"/><Relationship Id="rId20" Type="http://schemas.openxmlformats.org/officeDocument/2006/relationships/image" Target="../media/image172.wmf"/><Relationship Id="rId1" Type="http://schemas.openxmlformats.org/officeDocument/2006/relationships/image" Target="../media/image153.wmf"/><Relationship Id="rId6" Type="http://schemas.openxmlformats.org/officeDocument/2006/relationships/image" Target="../media/image158.wmf"/><Relationship Id="rId11" Type="http://schemas.openxmlformats.org/officeDocument/2006/relationships/image" Target="../media/image163.wmf"/><Relationship Id="rId24" Type="http://schemas.openxmlformats.org/officeDocument/2006/relationships/image" Target="../media/image176.wmf"/><Relationship Id="rId5" Type="http://schemas.openxmlformats.org/officeDocument/2006/relationships/image" Target="../media/image157.wmf"/><Relationship Id="rId15" Type="http://schemas.openxmlformats.org/officeDocument/2006/relationships/image" Target="../media/image167.wmf"/><Relationship Id="rId23" Type="http://schemas.openxmlformats.org/officeDocument/2006/relationships/image" Target="../media/image175.wmf"/><Relationship Id="rId10" Type="http://schemas.openxmlformats.org/officeDocument/2006/relationships/image" Target="../media/image162.wmf"/><Relationship Id="rId19" Type="http://schemas.openxmlformats.org/officeDocument/2006/relationships/image" Target="../media/image171.wmf"/><Relationship Id="rId4" Type="http://schemas.openxmlformats.org/officeDocument/2006/relationships/image" Target="../media/image156.wmf"/><Relationship Id="rId9" Type="http://schemas.openxmlformats.org/officeDocument/2006/relationships/image" Target="../media/image161.wmf"/><Relationship Id="rId14" Type="http://schemas.openxmlformats.org/officeDocument/2006/relationships/image" Target="../media/image166.wmf"/><Relationship Id="rId22" Type="http://schemas.openxmlformats.org/officeDocument/2006/relationships/image" Target="../media/image17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238395-BA58-4FBE-ADB0-09B401960BC9}" type="datetimeFigureOut">
              <a:rPr lang="en-CA" smtClean="0"/>
              <a:pPr/>
              <a:t>2019-08-06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1D92B2-5F40-4A03-9093-EBC257CE3048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84228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D92B2-5F40-4A03-9093-EBC257CE3048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410314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08199A8-CE62-4A71-A562-89B4F8FEB2D2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436001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08199A8-CE62-4A71-A562-89B4F8FEB2D2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180544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D92B2-5F40-4A03-9093-EBC257CE3048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182624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D92B2-5F40-4A03-9093-EBC257CE3048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282850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altLang="en-US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09A286F-7E92-46DB-8217-7DA937DDC38E}" type="slidenum">
              <a:rPr lang="en-CA" altLang="en-US"/>
              <a:pPr eaLnBrk="1" hangingPunct="1"/>
              <a:t>6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5541876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CB75254-6702-436B-9553-EED203EA4B57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321909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D92B2-5F40-4A03-9093-EBC257CE3048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178887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17D9495-42D2-4BE1-90FC-5A7EC4A004EA}" type="datetimeFigureOut">
              <a:rPr lang="en-CA" smtClean="0"/>
              <a:pPr/>
              <a:t>2019-08-06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956E613-17B5-4333-93FD-48CCD4C060B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D9495-42D2-4BE1-90FC-5A7EC4A004EA}" type="datetimeFigureOut">
              <a:rPr lang="en-CA" smtClean="0"/>
              <a:pPr/>
              <a:t>2019-08-06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6E613-17B5-4333-93FD-48CCD4C060B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D9495-42D2-4BE1-90FC-5A7EC4A004EA}" type="datetimeFigureOut">
              <a:rPr lang="en-CA" smtClean="0"/>
              <a:pPr/>
              <a:t>2019-08-06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6E613-17B5-4333-93FD-48CCD4C060B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17D9495-42D2-4BE1-90FC-5A7EC4A004EA}" type="datetimeFigureOut">
              <a:rPr lang="en-CA" smtClean="0"/>
              <a:pPr/>
              <a:t>2019-08-06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956E613-17B5-4333-93FD-48CCD4C060B2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17D9495-42D2-4BE1-90FC-5A7EC4A004EA}" type="datetimeFigureOut">
              <a:rPr lang="en-CA" smtClean="0"/>
              <a:pPr/>
              <a:t>2019-08-06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956E613-17B5-4333-93FD-48CCD4C060B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D9495-42D2-4BE1-90FC-5A7EC4A004EA}" type="datetimeFigureOut">
              <a:rPr lang="en-CA" smtClean="0"/>
              <a:pPr/>
              <a:t>2019-08-06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6E613-17B5-4333-93FD-48CCD4C060B2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D9495-42D2-4BE1-90FC-5A7EC4A004EA}" type="datetimeFigureOut">
              <a:rPr lang="en-CA" smtClean="0"/>
              <a:pPr/>
              <a:t>2019-08-06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6E613-17B5-4333-93FD-48CCD4C060B2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17D9495-42D2-4BE1-90FC-5A7EC4A004EA}" type="datetimeFigureOut">
              <a:rPr lang="en-CA" smtClean="0"/>
              <a:pPr/>
              <a:t>2019-08-06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956E613-17B5-4333-93FD-48CCD4C060B2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D9495-42D2-4BE1-90FC-5A7EC4A004EA}" type="datetimeFigureOut">
              <a:rPr lang="en-CA" smtClean="0"/>
              <a:pPr/>
              <a:t>2019-08-06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6E613-17B5-4333-93FD-48CCD4C060B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17D9495-42D2-4BE1-90FC-5A7EC4A004EA}" type="datetimeFigureOut">
              <a:rPr lang="en-CA" smtClean="0"/>
              <a:pPr/>
              <a:t>2019-08-06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956E613-17B5-4333-93FD-48CCD4C060B2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17D9495-42D2-4BE1-90FC-5A7EC4A004EA}" type="datetimeFigureOut">
              <a:rPr lang="en-CA" smtClean="0"/>
              <a:pPr/>
              <a:t>2019-08-06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956E613-17B5-4333-93FD-48CCD4C060B2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17D9495-42D2-4BE1-90FC-5A7EC4A004EA}" type="datetimeFigureOut">
              <a:rPr lang="en-CA" smtClean="0"/>
              <a:pPr/>
              <a:t>2019-08-06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956E613-17B5-4333-93FD-48CCD4C060B2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73.bin"/><Relationship Id="rId18" Type="http://schemas.openxmlformats.org/officeDocument/2006/relationships/image" Target="../media/image159.wmf"/><Relationship Id="rId26" Type="http://schemas.openxmlformats.org/officeDocument/2006/relationships/image" Target="../media/image163.wmf"/><Relationship Id="rId39" Type="http://schemas.openxmlformats.org/officeDocument/2006/relationships/oleObject" Target="../embeddings/oleObject186.bin"/><Relationship Id="rId21" Type="http://schemas.openxmlformats.org/officeDocument/2006/relationships/oleObject" Target="../embeddings/oleObject177.bin"/><Relationship Id="rId34" Type="http://schemas.openxmlformats.org/officeDocument/2006/relationships/image" Target="../media/image167.wmf"/><Relationship Id="rId42" Type="http://schemas.openxmlformats.org/officeDocument/2006/relationships/image" Target="../media/image171.wmf"/><Relationship Id="rId47" Type="http://schemas.openxmlformats.org/officeDocument/2006/relationships/oleObject" Target="../embeddings/oleObject190.bin"/><Relationship Id="rId50" Type="http://schemas.openxmlformats.org/officeDocument/2006/relationships/oleObject" Target="../embeddings/oleObject192.bin"/><Relationship Id="rId55" Type="http://schemas.openxmlformats.org/officeDocument/2006/relationships/image" Target="../media/image176.wmf"/><Relationship Id="rId7" Type="http://schemas.openxmlformats.org/officeDocument/2006/relationships/image" Target="../media/image154.wmf"/><Relationship Id="rId12" Type="http://schemas.openxmlformats.org/officeDocument/2006/relationships/image" Target="../media/image156.wmf"/><Relationship Id="rId17" Type="http://schemas.openxmlformats.org/officeDocument/2006/relationships/oleObject" Target="../embeddings/oleObject175.bin"/><Relationship Id="rId25" Type="http://schemas.openxmlformats.org/officeDocument/2006/relationships/oleObject" Target="../embeddings/oleObject179.bin"/><Relationship Id="rId33" Type="http://schemas.openxmlformats.org/officeDocument/2006/relationships/oleObject" Target="../embeddings/oleObject183.bin"/><Relationship Id="rId38" Type="http://schemas.openxmlformats.org/officeDocument/2006/relationships/image" Target="../media/image169.wmf"/><Relationship Id="rId46" Type="http://schemas.openxmlformats.org/officeDocument/2006/relationships/image" Target="../media/image173.wmf"/><Relationship Id="rId59" Type="http://schemas.openxmlformats.org/officeDocument/2006/relationships/image" Target="../media/image178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8.wmf"/><Relationship Id="rId20" Type="http://schemas.openxmlformats.org/officeDocument/2006/relationships/image" Target="../media/image160.wmf"/><Relationship Id="rId29" Type="http://schemas.openxmlformats.org/officeDocument/2006/relationships/oleObject" Target="../embeddings/oleObject181.bin"/><Relationship Id="rId41" Type="http://schemas.openxmlformats.org/officeDocument/2006/relationships/oleObject" Target="../embeddings/oleObject187.bin"/><Relationship Id="rId54" Type="http://schemas.openxmlformats.org/officeDocument/2006/relationships/oleObject" Target="../embeddings/oleObject195.bin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69.bin"/><Relationship Id="rId11" Type="http://schemas.openxmlformats.org/officeDocument/2006/relationships/oleObject" Target="../embeddings/oleObject172.bin"/><Relationship Id="rId24" Type="http://schemas.openxmlformats.org/officeDocument/2006/relationships/image" Target="../media/image162.wmf"/><Relationship Id="rId32" Type="http://schemas.openxmlformats.org/officeDocument/2006/relationships/image" Target="../media/image166.wmf"/><Relationship Id="rId37" Type="http://schemas.openxmlformats.org/officeDocument/2006/relationships/oleObject" Target="../embeddings/oleObject185.bin"/><Relationship Id="rId40" Type="http://schemas.openxmlformats.org/officeDocument/2006/relationships/image" Target="../media/image170.wmf"/><Relationship Id="rId45" Type="http://schemas.openxmlformats.org/officeDocument/2006/relationships/oleObject" Target="../embeddings/oleObject189.bin"/><Relationship Id="rId53" Type="http://schemas.openxmlformats.org/officeDocument/2006/relationships/image" Target="../media/image175.wmf"/><Relationship Id="rId58" Type="http://schemas.openxmlformats.org/officeDocument/2006/relationships/oleObject" Target="../embeddings/oleObject197.bin"/><Relationship Id="rId5" Type="http://schemas.openxmlformats.org/officeDocument/2006/relationships/image" Target="../media/image153.wmf"/><Relationship Id="rId15" Type="http://schemas.openxmlformats.org/officeDocument/2006/relationships/oleObject" Target="../embeddings/oleObject174.bin"/><Relationship Id="rId23" Type="http://schemas.openxmlformats.org/officeDocument/2006/relationships/oleObject" Target="../embeddings/oleObject178.bin"/><Relationship Id="rId28" Type="http://schemas.openxmlformats.org/officeDocument/2006/relationships/image" Target="../media/image164.wmf"/><Relationship Id="rId36" Type="http://schemas.openxmlformats.org/officeDocument/2006/relationships/image" Target="../media/image168.wmf"/><Relationship Id="rId49" Type="http://schemas.openxmlformats.org/officeDocument/2006/relationships/oleObject" Target="../embeddings/oleObject191.bin"/><Relationship Id="rId57" Type="http://schemas.openxmlformats.org/officeDocument/2006/relationships/image" Target="../media/image177.wmf"/><Relationship Id="rId10" Type="http://schemas.openxmlformats.org/officeDocument/2006/relationships/oleObject" Target="../embeddings/oleObject171.bin"/><Relationship Id="rId19" Type="http://schemas.openxmlformats.org/officeDocument/2006/relationships/oleObject" Target="../embeddings/oleObject176.bin"/><Relationship Id="rId31" Type="http://schemas.openxmlformats.org/officeDocument/2006/relationships/oleObject" Target="../embeddings/oleObject182.bin"/><Relationship Id="rId44" Type="http://schemas.openxmlformats.org/officeDocument/2006/relationships/image" Target="../media/image172.wmf"/><Relationship Id="rId52" Type="http://schemas.openxmlformats.org/officeDocument/2006/relationships/oleObject" Target="../embeddings/oleObject194.bin"/><Relationship Id="rId4" Type="http://schemas.openxmlformats.org/officeDocument/2006/relationships/oleObject" Target="../embeddings/oleObject168.bin"/><Relationship Id="rId9" Type="http://schemas.openxmlformats.org/officeDocument/2006/relationships/image" Target="../media/image155.wmf"/><Relationship Id="rId14" Type="http://schemas.openxmlformats.org/officeDocument/2006/relationships/image" Target="../media/image157.wmf"/><Relationship Id="rId22" Type="http://schemas.openxmlformats.org/officeDocument/2006/relationships/image" Target="../media/image161.wmf"/><Relationship Id="rId27" Type="http://schemas.openxmlformats.org/officeDocument/2006/relationships/oleObject" Target="../embeddings/oleObject180.bin"/><Relationship Id="rId30" Type="http://schemas.openxmlformats.org/officeDocument/2006/relationships/image" Target="../media/image165.wmf"/><Relationship Id="rId35" Type="http://schemas.openxmlformats.org/officeDocument/2006/relationships/oleObject" Target="../embeddings/oleObject184.bin"/><Relationship Id="rId43" Type="http://schemas.openxmlformats.org/officeDocument/2006/relationships/oleObject" Target="../embeddings/oleObject188.bin"/><Relationship Id="rId48" Type="http://schemas.openxmlformats.org/officeDocument/2006/relationships/image" Target="../media/image174.wmf"/><Relationship Id="rId56" Type="http://schemas.openxmlformats.org/officeDocument/2006/relationships/oleObject" Target="../embeddings/oleObject196.bin"/><Relationship Id="rId8" Type="http://schemas.openxmlformats.org/officeDocument/2006/relationships/oleObject" Target="../embeddings/oleObject170.bin"/><Relationship Id="rId51" Type="http://schemas.openxmlformats.org/officeDocument/2006/relationships/oleObject" Target="../embeddings/oleObject193.bin"/><Relationship Id="rId3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image" Target="../media/image8.wmf"/><Relationship Id="rId18" Type="http://schemas.openxmlformats.org/officeDocument/2006/relationships/oleObject" Target="../embeddings/oleObject11.bin"/><Relationship Id="rId26" Type="http://schemas.openxmlformats.org/officeDocument/2006/relationships/oleObject" Target="../embeddings/oleObject15.bin"/><Relationship Id="rId39" Type="http://schemas.openxmlformats.org/officeDocument/2006/relationships/image" Target="../media/image21.wmf"/><Relationship Id="rId3" Type="http://schemas.openxmlformats.org/officeDocument/2006/relationships/notesSlide" Target="../notesSlides/notesSlide4.xml"/><Relationship Id="rId21" Type="http://schemas.openxmlformats.org/officeDocument/2006/relationships/image" Target="../media/image12.wmf"/><Relationship Id="rId34" Type="http://schemas.openxmlformats.org/officeDocument/2006/relationships/oleObject" Target="../embeddings/oleObject19.bin"/><Relationship Id="rId42" Type="http://schemas.openxmlformats.org/officeDocument/2006/relationships/oleObject" Target="../embeddings/oleObject23.bin"/><Relationship Id="rId7" Type="http://schemas.openxmlformats.org/officeDocument/2006/relationships/image" Target="../media/image5.wmf"/><Relationship Id="rId12" Type="http://schemas.openxmlformats.org/officeDocument/2006/relationships/oleObject" Target="../embeddings/oleObject8.bin"/><Relationship Id="rId17" Type="http://schemas.openxmlformats.org/officeDocument/2006/relationships/image" Target="../media/image10.wmf"/><Relationship Id="rId25" Type="http://schemas.openxmlformats.org/officeDocument/2006/relationships/image" Target="../media/image14.wmf"/><Relationship Id="rId33" Type="http://schemas.openxmlformats.org/officeDocument/2006/relationships/image" Target="../media/image18.wmf"/><Relationship Id="rId38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0.bin"/><Relationship Id="rId20" Type="http://schemas.openxmlformats.org/officeDocument/2006/relationships/oleObject" Target="../embeddings/oleObject12.bin"/><Relationship Id="rId29" Type="http://schemas.openxmlformats.org/officeDocument/2006/relationships/image" Target="../media/image16.wmf"/><Relationship Id="rId41" Type="http://schemas.openxmlformats.org/officeDocument/2006/relationships/image" Target="../media/image22.wmf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7.wmf"/><Relationship Id="rId24" Type="http://schemas.openxmlformats.org/officeDocument/2006/relationships/oleObject" Target="../embeddings/oleObject14.bin"/><Relationship Id="rId32" Type="http://schemas.openxmlformats.org/officeDocument/2006/relationships/oleObject" Target="../embeddings/oleObject18.bin"/><Relationship Id="rId37" Type="http://schemas.openxmlformats.org/officeDocument/2006/relationships/image" Target="../media/image20.wmf"/><Relationship Id="rId40" Type="http://schemas.openxmlformats.org/officeDocument/2006/relationships/oleObject" Target="../embeddings/oleObject22.bin"/><Relationship Id="rId45" Type="http://schemas.openxmlformats.org/officeDocument/2006/relationships/image" Target="../media/image24.wmf"/><Relationship Id="rId5" Type="http://schemas.openxmlformats.org/officeDocument/2006/relationships/image" Target="../media/image4.wmf"/><Relationship Id="rId15" Type="http://schemas.openxmlformats.org/officeDocument/2006/relationships/image" Target="../media/image9.wmf"/><Relationship Id="rId23" Type="http://schemas.openxmlformats.org/officeDocument/2006/relationships/image" Target="../media/image13.wmf"/><Relationship Id="rId28" Type="http://schemas.openxmlformats.org/officeDocument/2006/relationships/oleObject" Target="../embeddings/oleObject16.bin"/><Relationship Id="rId36" Type="http://schemas.openxmlformats.org/officeDocument/2006/relationships/oleObject" Target="../embeddings/oleObject20.bin"/><Relationship Id="rId10" Type="http://schemas.openxmlformats.org/officeDocument/2006/relationships/oleObject" Target="../embeddings/oleObject7.bin"/><Relationship Id="rId19" Type="http://schemas.openxmlformats.org/officeDocument/2006/relationships/image" Target="../media/image11.wmf"/><Relationship Id="rId31" Type="http://schemas.openxmlformats.org/officeDocument/2006/relationships/image" Target="../media/image17.wmf"/><Relationship Id="rId44" Type="http://schemas.openxmlformats.org/officeDocument/2006/relationships/oleObject" Target="../embeddings/oleObject24.bin"/><Relationship Id="rId4" Type="http://schemas.openxmlformats.org/officeDocument/2006/relationships/oleObject" Target="../embeddings/oleObject4.bin"/><Relationship Id="rId9" Type="http://schemas.openxmlformats.org/officeDocument/2006/relationships/image" Target="../media/image6.wmf"/><Relationship Id="rId14" Type="http://schemas.openxmlformats.org/officeDocument/2006/relationships/oleObject" Target="../embeddings/oleObject9.bin"/><Relationship Id="rId22" Type="http://schemas.openxmlformats.org/officeDocument/2006/relationships/oleObject" Target="../embeddings/oleObject13.bin"/><Relationship Id="rId27" Type="http://schemas.openxmlformats.org/officeDocument/2006/relationships/image" Target="../media/image15.wmf"/><Relationship Id="rId30" Type="http://schemas.openxmlformats.org/officeDocument/2006/relationships/oleObject" Target="../embeddings/oleObject17.bin"/><Relationship Id="rId35" Type="http://schemas.openxmlformats.org/officeDocument/2006/relationships/image" Target="../media/image19.wmf"/><Relationship Id="rId43" Type="http://schemas.openxmlformats.org/officeDocument/2006/relationships/image" Target="../media/image23.wmf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30.bin"/><Relationship Id="rId18" Type="http://schemas.openxmlformats.org/officeDocument/2006/relationships/image" Target="../media/image31.wmf"/><Relationship Id="rId26" Type="http://schemas.openxmlformats.org/officeDocument/2006/relationships/oleObject" Target="../embeddings/oleObject37.bin"/><Relationship Id="rId39" Type="http://schemas.openxmlformats.org/officeDocument/2006/relationships/oleObject" Target="../embeddings/oleObject44.bin"/><Relationship Id="rId3" Type="http://schemas.openxmlformats.org/officeDocument/2006/relationships/notesSlide" Target="../notesSlides/notesSlide5.xml"/><Relationship Id="rId21" Type="http://schemas.openxmlformats.org/officeDocument/2006/relationships/image" Target="../media/image32.wmf"/><Relationship Id="rId34" Type="http://schemas.openxmlformats.org/officeDocument/2006/relationships/image" Target="../media/image38.wmf"/><Relationship Id="rId42" Type="http://schemas.openxmlformats.org/officeDocument/2006/relationships/image" Target="../media/image42.wmf"/><Relationship Id="rId47" Type="http://schemas.openxmlformats.org/officeDocument/2006/relationships/oleObject" Target="../embeddings/oleObject48.bin"/><Relationship Id="rId50" Type="http://schemas.openxmlformats.org/officeDocument/2006/relationships/image" Target="../media/image45.wmf"/><Relationship Id="rId7" Type="http://schemas.openxmlformats.org/officeDocument/2006/relationships/image" Target="../media/image26.wmf"/><Relationship Id="rId12" Type="http://schemas.openxmlformats.org/officeDocument/2006/relationships/image" Target="../media/image28.wmf"/><Relationship Id="rId17" Type="http://schemas.openxmlformats.org/officeDocument/2006/relationships/oleObject" Target="../embeddings/oleObject32.bin"/><Relationship Id="rId25" Type="http://schemas.openxmlformats.org/officeDocument/2006/relationships/image" Target="../media/image34.wmf"/><Relationship Id="rId33" Type="http://schemas.openxmlformats.org/officeDocument/2006/relationships/oleObject" Target="../embeddings/oleObject41.bin"/><Relationship Id="rId38" Type="http://schemas.openxmlformats.org/officeDocument/2006/relationships/image" Target="../media/image40.wmf"/><Relationship Id="rId46" Type="http://schemas.openxmlformats.org/officeDocument/2006/relationships/image" Target="../media/image44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0.wmf"/><Relationship Id="rId20" Type="http://schemas.openxmlformats.org/officeDocument/2006/relationships/oleObject" Target="../embeddings/oleObject34.bin"/><Relationship Id="rId29" Type="http://schemas.openxmlformats.org/officeDocument/2006/relationships/oleObject" Target="../embeddings/oleObject39.bin"/><Relationship Id="rId41" Type="http://schemas.openxmlformats.org/officeDocument/2006/relationships/oleObject" Target="../embeddings/oleObject45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6.bin"/><Relationship Id="rId11" Type="http://schemas.openxmlformats.org/officeDocument/2006/relationships/oleObject" Target="../embeddings/oleObject29.bin"/><Relationship Id="rId24" Type="http://schemas.openxmlformats.org/officeDocument/2006/relationships/oleObject" Target="../embeddings/oleObject36.bin"/><Relationship Id="rId32" Type="http://schemas.openxmlformats.org/officeDocument/2006/relationships/image" Target="../media/image37.wmf"/><Relationship Id="rId37" Type="http://schemas.openxmlformats.org/officeDocument/2006/relationships/oleObject" Target="../embeddings/oleObject43.bin"/><Relationship Id="rId40" Type="http://schemas.openxmlformats.org/officeDocument/2006/relationships/image" Target="../media/image41.wmf"/><Relationship Id="rId45" Type="http://schemas.openxmlformats.org/officeDocument/2006/relationships/oleObject" Target="../embeddings/oleObject47.bin"/><Relationship Id="rId5" Type="http://schemas.openxmlformats.org/officeDocument/2006/relationships/image" Target="../media/image25.wmf"/><Relationship Id="rId15" Type="http://schemas.openxmlformats.org/officeDocument/2006/relationships/oleObject" Target="../embeddings/oleObject31.bin"/><Relationship Id="rId23" Type="http://schemas.openxmlformats.org/officeDocument/2006/relationships/image" Target="../media/image33.wmf"/><Relationship Id="rId28" Type="http://schemas.openxmlformats.org/officeDocument/2006/relationships/image" Target="../media/image35.wmf"/><Relationship Id="rId36" Type="http://schemas.openxmlformats.org/officeDocument/2006/relationships/image" Target="../media/image39.wmf"/><Relationship Id="rId49" Type="http://schemas.openxmlformats.org/officeDocument/2006/relationships/oleObject" Target="../embeddings/oleObject50.bin"/><Relationship Id="rId10" Type="http://schemas.openxmlformats.org/officeDocument/2006/relationships/oleObject" Target="../embeddings/oleObject28.bin"/><Relationship Id="rId19" Type="http://schemas.openxmlformats.org/officeDocument/2006/relationships/oleObject" Target="../embeddings/oleObject33.bin"/><Relationship Id="rId31" Type="http://schemas.openxmlformats.org/officeDocument/2006/relationships/oleObject" Target="../embeddings/oleObject40.bin"/><Relationship Id="rId44" Type="http://schemas.openxmlformats.org/officeDocument/2006/relationships/image" Target="../media/image43.wmf"/><Relationship Id="rId4" Type="http://schemas.openxmlformats.org/officeDocument/2006/relationships/oleObject" Target="../embeddings/oleObject25.bin"/><Relationship Id="rId9" Type="http://schemas.openxmlformats.org/officeDocument/2006/relationships/image" Target="../media/image27.wmf"/><Relationship Id="rId14" Type="http://schemas.openxmlformats.org/officeDocument/2006/relationships/image" Target="../media/image29.wmf"/><Relationship Id="rId22" Type="http://schemas.openxmlformats.org/officeDocument/2006/relationships/oleObject" Target="../embeddings/oleObject35.bin"/><Relationship Id="rId27" Type="http://schemas.openxmlformats.org/officeDocument/2006/relationships/oleObject" Target="../embeddings/oleObject38.bin"/><Relationship Id="rId30" Type="http://schemas.openxmlformats.org/officeDocument/2006/relationships/image" Target="../media/image36.wmf"/><Relationship Id="rId35" Type="http://schemas.openxmlformats.org/officeDocument/2006/relationships/oleObject" Target="../embeddings/oleObject42.bin"/><Relationship Id="rId43" Type="http://schemas.openxmlformats.org/officeDocument/2006/relationships/oleObject" Target="../embeddings/oleObject46.bin"/><Relationship Id="rId48" Type="http://schemas.openxmlformats.org/officeDocument/2006/relationships/oleObject" Target="../embeddings/oleObject49.bin"/><Relationship Id="rId8" Type="http://schemas.openxmlformats.org/officeDocument/2006/relationships/oleObject" Target="../embeddings/oleObject27.bin"/><Relationship Id="rId51" Type="http://schemas.openxmlformats.org/officeDocument/2006/relationships/oleObject" Target="../embeddings/oleObject51.bin"/></Relationships>
</file>

<file path=ppt/slides/_rels/slide6.xml.rels><?xml version="1.0" encoding="UTF-8" standalone="yes"?>
<Relationships xmlns="http://schemas.openxmlformats.org/package/2006/relationships"><Relationship Id="rId26" Type="http://schemas.openxmlformats.org/officeDocument/2006/relationships/image" Target="../media/image56.wmf"/><Relationship Id="rId21" Type="http://schemas.openxmlformats.org/officeDocument/2006/relationships/oleObject" Target="../embeddings/oleObject61.bin"/><Relationship Id="rId34" Type="http://schemas.openxmlformats.org/officeDocument/2006/relationships/image" Target="../media/image60.wmf"/><Relationship Id="rId42" Type="http://schemas.openxmlformats.org/officeDocument/2006/relationships/image" Target="../media/image64.wmf"/><Relationship Id="rId47" Type="http://schemas.openxmlformats.org/officeDocument/2006/relationships/oleObject" Target="../embeddings/oleObject74.bin"/><Relationship Id="rId50" Type="http://schemas.openxmlformats.org/officeDocument/2006/relationships/image" Target="../media/image68.wmf"/><Relationship Id="rId55" Type="http://schemas.openxmlformats.org/officeDocument/2006/relationships/oleObject" Target="../embeddings/oleObject78.bin"/><Relationship Id="rId63" Type="http://schemas.openxmlformats.org/officeDocument/2006/relationships/image" Target="../media/image74.wmf"/><Relationship Id="rId68" Type="http://schemas.openxmlformats.org/officeDocument/2006/relationships/image" Target="../media/image76.wmf"/><Relationship Id="rId76" Type="http://schemas.openxmlformats.org/officeDocument/2006/relationships/oleObject" Target="../embeddings/oleObject90.bin"/><Relationship Id="rId84" Type="http://schemas.openxmlformats.org/officeDocument/2006/relationships/oleObject" Target="../embeddings/oleObject94.bin"/><Relationship Id="rId89" Type="http://schemas.openxmlformats.org/officeDocument/2006/relationships/image" Target="../media/image86.wmf"/><Relationship Id="rId97" Type="http://schemas.openxmlformats.org/officeDocument/2006/relationships/image" Target="../media/image90.wmf"/><Relationship Id="rId7" Type="http://schemas.openxmlformats.org/officeDocument/2006/relationships/image" Target="../media/image47.wmf"/><Relationship Id="rId71" Type="http://schemas.openxmlformats.org/officeDocument/2006/relationships/oleObject" Target="../embeddings/oleObject87.bin"/><Relationship Id="rId92" Type="http://schemas.openxmlformats.org/officeDocument/2006/relationships/oleObject" Target="../embeddings/oleObject9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1.wmf"/><Relationship Id="rId29" Type="http://schemas.openxmlformats.org/officeDocument/2006/relationships/oleObject" Target="../embeddings/oleObject65.bin"/><Relationship Id="rId11" Type="http://schemas.openxmlformats.org/officeDocument/2006/relationships/image" Target="../media/image49.wmf"/><Relationship Id="rId24" Type="http://schemas.openxmlformats.org/officeDocument/2006/relationships/image" Target="../media/image55.wmf"/><Relationship Id="rId32" Type="http://schemas.openxmlformats.org/officeDocument/2006/relationships/image" Target="../media/image59.wmf"/><Relationship Id="rId37" Type="http://schemas.openxmlformats.org/officeDocument/2006/relationships/oleObject" Target="../embeddings/oleObject69.bin"/><Relationship Id="rId40" Type="http://schemas.openxmlformats.org/officeDocument/2006/relationships/image" Target="../media/image63.wmf"/><Relationship Id="rId45" Type="http://schemas.openxmlformats.org/officeDocument/2006/relationships/oleObject" Target="../embeddings/oleObject73.bin"/><Relationship Id="rId53" Type="http://schemas.openxmlformats.org/officeDocument/2006/relationships/oleObject" Target="../embeddings/oleObject77.bin"/><Relationship Id="rId58" Type="http://schemas.openxmlformats.org/officeDocument/2006/relationships/oleObject" Target="../embeddings/oleObject80.bin"/><Relationship Id="rId66" Type="http://schemas.openxmlformats.org/officeDocument/2006/relationships/oleObject" Target="../embeddings/oleObject84.bin"/><Relationship Id="rId74" Type="http://schemas.openxmlformats.org/officeDocument/2006/relationships/oleObject" Target="../embeddings/oleObject89.bin"/><Relationship Id="rId79" Type="http://schemas.openxmlformats.org/officeDocument/2006/relationships/image" Target="../media/image81.wmf"/><Relationship Id="rId87" Type="http://schemas.openxmlformats.org/officeDocument/2006/relationships/image" Target="../media/image85.wmf"/><Relationship Id="rId5" Type="http://schemas.openxmlformats.org/officeDocument/2006/relationships/image" Target="../media/image46.wmf"/><Relationship Id="rId61" Type="http://schemas.openxmlformats.org/officeDocument/2006/relationships/image" Target="../media/image73.wmf"/><Relationship Id="rId82" Type="http://schemas.openxmlformats.org/officeDocument/2006/relationships/oleObject" Target="../embeddings/oleObject93.bin"/><Relationship Id="rId90" Type="http://schemas.openxmlformats.org/officeDocument/2006/relationships/oleObject" Target="../embeddings/oleObject97.bin"/><Relationship Id="rId95" Type="http://schemas.openxmlformats.org/officeDocument/2006/relationships/image" Target="../media/image89.wmf"/><Relationship Id="rId19" Type="http://schemas.openxmlformats.org/officeDocument/2006/relationships/oleObject" Target="../embeddings/oleObject60.bin"/><Relationship Id="rId14" Type="http://schemas.openxmlformats.org/officeDocument/2006/relationships/image" Target="../media/image50.wmf"/><Relationship Id="rId22" Type="http://schemas.openxmlformats.org/officeDocument/2006/relationships/image" Target="../media/image54.wmf"/><Relationship Id="rId27" Type="http://schemas.openxmlformats.org/officeDocument/2006/relationships/oleObject" Target="../embeddings/oleObject64.bin"/><Relationship Id="rId30" Type="http://schemas.openxmlformats.org/officeDocument/2006/relationships/image" Target="../media/image58.wmf"/><Relationship Id="rId35" Type="http://schemas.openxmlformats.org/officeDocument/2006/relationships/oleObject" Target="../embeddings/oleObject68.bin"/><Relationship Id="rId43" Type="http://schemas.openxmlformats.org/officeDocument/2006/relationships/oleObject" Target="../embeddings/oleObject72.bin"/><Relationship Id="rId48" Type="http://schemas.openxmlformats.org/officeDocument/2006/relationships/image" Target="../media/image67.wmf"/><Relationship Id="rId56" Type="http://schemas.openxmlformats.org/officeDocument/2006/relationships/oleObject" Target="../embeddings/oleObject79.bin"/><Relationship Id="rId64" Type="http://schemas.openxmlformats.org/officeDocument/2006/relationships/oleObject" Target="../embeddings/oleObject83.bin"/><Relationship Id="rId69" Type="http://schemas.openxmlformats.org/officeDocument/2006/relationships/oleObject" Target="../embeddings/oleObject86.bin"/><Relationship Id="rId77" Type="http://schemas.openxmlformats.org/officeDocument/2006/relationships/image" Target="../media/image80.wmf"/><Relationship Id="rId8" Type="http://schemas.openxmlformats.org/officeDocument/2006/relationships/oleObject" Target="../embeddings/oleObject54.bin"/><Relationship Id="rId51" Type="http://schemas.openxmlformats.org/officeDocument/2006/relationships/oleObject" Target="../embeddings/oleObject76.bin"/><Relationship Id="rId72" Type="http://schemas.openxmlformats.org/officeDocument/2006/relationships/image" Target="../media/image78.wmf"/><Relationship Id="rId80" Type="http://schemas.openxmlformats.org/officeDocument/2006/relationships/oleObject" Target="../embeddings/oleObject92.bin"/><Relationship Id="rId85" Type="http://schemas.openxmlformats.org/officeDocument/2006/relationships/image" Target="../media/image84.wmf"/><Relationship Id="rId93" Type="http://schemas.openxmlformats.org/officeDocument/2006/relationships/image" Target="../media/image88.wmf"/><Relationship Id="rId98" Type="http://schemas.openxmlformats.org/officeDocument/2006/relationships/oleObject" Target="../embeddings/oleObject101.bin"/><Relationship Id="rId3" Type="http://schemas.openxmlformats.org/officeDocument/2006/relationships/notesSlide" Target="../notesSlides/notesSlide6.xml"/><Relationship Id="rId12" Type="http://schemas.openxmlformats.org/officeDocument/2006/relationships/oleObject" Target="../embeddings/oleObject56.bin"/><Relationship Id="rId17" Type="http://schemas.openxmlformats.org/officeDocument/2006/relationships/oleObject" Target="../embeddings/oleObject59.bin"/><Relationship Id="rId25" Type="http://schemas.openxmlformats.org/officeDocument/2006/relationships/oleObject" Target="../embeddings/oleObject63.bin"/><Relationship Id="rId33" Type="http://schemas.openxmlformats.org/officeDocument/2006/relationships/oleObject" Target="../embeddings/oleObject67.bin"/><Relationship Id="rId38" Type="http://schemas.openxmlformats.org/officeDocument/2006/relationships/image" Target="../media/image62.wmf"/><Relationship Id="rId46" Type="http://schemas.openxmlformats.org/officeDocument/2006/relationships/image" Target="../media/image66.wmf"/><Relationship Id="rId59" Type="http://schemas.openxmlformats.org/officeDocument/2006/relationships/image" Target="../media/image72.wmf"/><Relationship Id="rId67" Type="http://schemas.openxmlformats.org/officeDocument/2006/relationships/oleObject" Target="../embeddings/oleObject85.bin"/><Relationship Id="rId20" Type="http://schemas.openxmlformats.org/officeDocument/2006/relationships/image" Target="../media/image53.wmf"/><Relationship Id="rId41" Type="http://schemas.openxmlformats.org/officeDocument/2006/relationships/oleObject" Target="../embeddings/oleObject71.bin"/><Relationship Id="rId54" Type="http://schemas.openxmlformats.org/officeDocument/2006/relationships/image" Target="../media/image70.wmf"/><Relationship Id="rId62" Type="http://schemas.openxmlformats.org/officeDocument/2006/relationships/oleObject" Target="../embeddings/oleObject82.bin"/><Relationship Id="rId70" Type="http://schemas.openxmlformats.org/officeDocument/2006/relationships/image" Target="../media/image77.wmf"/><Relationship Id="rId75" Type="http://schemas.openxmlformats.org/officeDocument/2006/relationships/image" Target="../media/image79.wmf"/><Relationship Id="rId83" Type="http://schemas.openxmlformats.org/officeDocument/2006/relationships/image" Target="../media/image83.wmf"/><Relationship Id="rId88" Type="http://schemas.openxmlformats.org/officeDocument/2006/relationships/oleObject" Target="../embeddings/oleObject96.bin"/><Relationship Id="rId91" Type="http://schemas.openxmlformats.org/officeDocument/2006/relationships/image" Target="../media/image87.wmf"/><Relationship Id="rId96" Type="http://schemas.openxmlformats.org/officeDocument/2006/relationships/oleObject" Target="../embeddings/oleObject100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3.bin"/><Relationship Id="rId15" Type="http://schemas.openxmlformats.org/officeDocument/2006/relationships/oleObject" Target="../embeddings/oleObject58.bin"/><Relationship Id="rId23" Type="http://schemas.openxmlformats.org/officeDocument/2006/relationships/oleObject" Target="../embeddings/oleObject62.bin"/><Relationship Id="rId28" Type="http://schemas.openxmlformats.org/officeDocument/2006/relationships/image" Target="../media/image57.wmf"/><Relationship Id="rId36" Type="http://schemas.openxmlformats.org/officeDocument/2006/relationships/image" Target="../media/image61.wmf"/><Relationship Id="rId49" Type="http://schemas.openxmlformats.org/officeDocument/2006/relationships/oleObject" Target="../embeddings/oleObject75.bin"/><Relationship Id="rId57" Type="http://schemas.openxmlformats.org/officeDocument/2006/relationships/image" Target="../media/image71.wmf"/><Relationship Id="rId10" Type="http://schemas.openxmlformats.org/officeDocument/2006/relationships/oleObject" Target="../embeddings/oleObject55.bin"/><Relationship Id="rId31" Type="http://schemas.openxmlformats.org/officeDocument/2006/relationships/oleObject" Target="../embeddings/oleObject66.bin"/><Relationship Id="rId44" Type="http://schemas.openxmlformats.org/officeDocument/2006/relationships/image" Target="../media/image65.wmf"/><Relationship Id="rId52" Type="http://schemas.openxmlformats.org/officeDocument/2006/relationships/image" Target="../media/image69.wmf"/><Relationship Id="rId60" Type="http://schemas.openxmlformats.org/officeDocument/2006/relationships/oleObject" Target="../embeddings/oleObject81.bin"/><Relationship Id="rId65" Type="http://schemas.openxmlformats.org/officeDocument/2006/relationships/image" Target="../media/image75.wmf"/><Relationship Id="rId73" Type="http://schemas.openxmlformats.org/officeDocument/2006/relationships/oleObject" Target="../embeddings/oleObject88.bin"/><Relationship Id="rId78" Type="http://schemas.openxmlformats.org/officeDocument/2006/relationships/oleObject" Target="../embeddings/oleObject91.bin"/><Relationship Id="rId81" Type="http://schemas.openxmlformats.org/officeDocument/2006/relationships/image" Target="../media/image82.wmf"/><Relationship Id="rId86" Type="http://schemas.openxmlformats.org/officeDocument/2006/relationships/oleObject" Target="../embeddings/oleObject95.bin"/><Relationship Id="rId94" Type="http://schemas.openxmlformats.org/officeDocument/2006/relationships/oleObject" Target="../embeddings/oleObject99.bin"/><Relationship Id="rId99" Type="http://schemas.openxmlformats.org/officeDocument/2006/relationships/oleObject" Target="../embeddings/oleObject102.bin"/><Relationship Id="rId4" Type="http://schemas.openxmlformats.org/officeDocument/2006/relationships/oleObject" Target="../embeddings/oleObject52.bin"/><Relationship Id="rId9" Type="http://schemas.openxmlformats.org/officeDocument/2006/relationships/image" Target="../media/image48.wmf"/><Relationship Id="rId13" Type="http://schemas.openxmlformats.org/officeDocument/2006/relationships/oleObject" Target="../embeddings/oleObject57.bin"/><Relationship Id="rId18" Type="http://schemas.openxmlformats.org/officeDocument/2006/relationships/image" Target="../media/image52.wmf"/><Relationship Id="rId39" Type="http://schemas.openxmlformats.org/officeDocument/2006/relationships/oleObject" Target="../embeddings/oleObject70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3.wmf"/><Relationship Id="rId13" Type="http://schemas.openxmlformats.org/officeDocument/2006/relationships/oleObject" Target="../embeddings/oleObject108.bin"/><Relationship Id="rId18" Type="http://schemas.openxmlformats.org/officeDocument/2006/relationships/image" Target="../media/image98.wmf"/><Relationship Id="rId3" Type="http://schemas.openxmlformats.org/officeDocument/2006/relationships/oleObject" Target="../embeddings/oleObject103.bin"/><Relationship Id="rId21" Type="http://schemas.openxmlformats.org/officeDocument/2006/relationships/oleObject" Target="../embeddings/oleObject112.bin"/><Relationship Id="rId7" Type="http://schemas.openxmlformats.org/officeDocument/2006/relationships/oleObject" Target="../embeddings/oleObject105.bin"/><Relationship Id="rId12" Type="http://schemas.openxmlformats.org/officeDocument/2006/relationships/image" Target="../media/image95.wmf"/><Relationship Id="rId17" Type="http://schemas.openxmlformats.org/officeDocument/2006/relationships/oleObject" Target="../embeddings/oleObject11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7.wmf"/><Relationship Id="rId20" Type="http://schemas.openxmlformats.org/officeDocument/2006/relationships/image" Target="../media/image99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92.wmf"/><Relationship Id="rId11" Type="http://schemas.openxmlformats.org/officeDocument/2006/relationships/oleObject" Target="../embeddings/oleObject107.bin"/><Relationship Id="rId24" Type="http://schemas.openxmlformats.org/officeDocument/2006/relationships/image" Target="../media/image101.wmf"/><Relationship Id="rId5" Type="http://schemas.openxmlformats.org/officeDocument/2006/relationships/oleObject" Target="../embeddings/oleObject104.bin"/><Relationship Id="rId15" Type="http://schemas.openxmlformats.org/officeDocument/2006/relationships/oleObject" Target="../embeddings/oleObject109.bin"/><Relationship Id="rId23" Type="http://schemas.openxmlformats.org/officeDocument/2006/relationships/oleObject" Target="../embeddings/oleObject113.bin"/><Relationship Id="rId10" Type="http://schemas.openxmlformats.org/officeDocument/2006/relationships/image" Target="../media/image94.wmf"/><Relationship Id="rId19" Type="http://schemas.openxmlformats.org/officeDocument/2006/relationships/oleObject" Target="../embeddings/oleObject111.bin"/><Relationship Id="rId4" Type="http://schemas.openxmlformats.org/officeDocument/2006/relationships/image" Target="../media/image91.wmf"/><Relationship Id="rId9" Type="http://schemas.openxmlformats.org/officeDocument/2006/relationships/oleObject" Target="../embeddings/oleObject106.bin"/><Relationship Id="rId14" Type="http://schemas.openxmlformats.org/officeDocument/2006/relationships/image" Target="../media/image96.wmf"/><Relationship Id="rId22" Type="http://schemas.openxmlformats.org/officeDocument/2006/relationships/image" Target="../media/image100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4.wmf"/><Relationship Id="rId13" Type="http://schemas.openxmlformats.org/officeDocument/2006/relationships/oleObject" Target="../embeddings/oleObject119.bin"/><Relationship Id="rId18" Type="http://schemas.openxmlformats.org/officeDocument/2006/relationships/image" Target="../media/image109.wmf"/><Relationship Id="rId26" Type="http://schemas.openxmlformats.org/officeDocument/2006/relationships/image" Target="../media/image113.wmf"/><Relationship Id="rId39" Type="http://schemas.openxmlformats.org/officeDocument/2006/relationships/oleObject" Target="../embeddings/oleObject132.bin"/><Relationship Id="rId3" Type="http://schemas.openxmlformats.org/officeDocument/2006/relationships/oleObject" Target="../embeddings/oleObject114.bin"/><Relationship Id="rId21" Type="http://schemas.openxmlformats.org/officeDocument/2006/relationships/oleObject" Target="../embeddings/oleObject123.bin"/><Relationship Id="rId34" Type="http://schemas.openxmlformats.org/officeDocument/2006/relationships/image" Target="../media/image117.wmf"/><Relationship Id="rId7" Type="http://schemas.openxmlformats.org/officeDocument/2006/relationships/oleObject" Target="../embeddings/oleObject116.bin"/><Relationship Id="rId12" Type="http://schemas.openxmlformats.org/officeDocument/2006/relationships/image" Target="../media/image106.wmf"/><Relationship Id="rId17" Type="http://schemas.openxmlformats.org/officeDocument/2006/relationships/oleObject" Target="../embeddings/oleObject121.bin"/><Relationship Id="rId25" Type="http://schemas.openxmlformats.org/officeDocument/2006/relationships/oleObject" Target="../embeddings/oleObject125.bin"/><Relationship Id="rId33" Type="http://schemas.openxmlformats.org/officeDocument/2006/relationships/oleObject" Target="../embeddings/oleObject129.bin"/><Relationship Id="rId38" Type="http://schemas.openxmlformats.org/officeDocument/2006/relationships/image" Target="../media/image119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8.wmf"/><Relationship Id="rId20" Type="http://schemas.openxmlformats.org/officeDocument/2006/relationships/image" Target="../media/image110.wmf"/><Relationship Id="rId29" Type="http://schemas.openxmlformats.org/officeDocument/2006/relationships/oleObject" Target="../embeddings/oleObject127.bin"/><Relationship Id="rId41" Type="http://schemas.openxmlformats.org/officeDocument/2006/relationships/image" Target="../media/image120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103.wmf"/><Relationship Id="rId11" Type="http://schemas.openxmlformats.org/officeDocument/2006/relationships/oleObject" Target="../embeddings/oleObject118.bin"/><Relationship Id="rId24" Type="http://schemas.openxmlformats.org/officeDocument/2006/relationships/image" Target="../media/image112.wmf"/><Relationship Id="rId32" Type="http://schemas.openxmlformats.org/officeDocument/2006/relationships/image" Target="../media/image116.wmf"/><Relationship Id="rId37" Type="http://schemas.openxmlformats.org/officeDocument/2006/relationships/oleObject" Target="../embeddings/oleObject131.bin"/><Relationship Id="rId40" Type="http://schemas.openxmlformats.org/officeDocument/2006/relationships/oleObject" Target="../embeddings/oleObject133.bin"/><Relationship Id="rId5" Type="http://schemas.openxmlformats.org/officeDocument/2006/relationships/oleObject" Target="../embeddings/oleObject115.bin"/><Relationship Id="rId15" Type="http://schemas.openxmlformats.org/officeDocument/2006/relationships/oleObject" Target="../embeddings/oleObject120.bin"/><Relationship Id="rId23" Type="http://schemas.openxmlformats.org/officeDocument/2006/relationships/oleObject" Target="../embeddings/oleObject124.bin"/><Relationship Id="rId28" Type="http://schemas.openxmlformats.org/officeDocument/2006/relationships/image" Target="../media/image114.wmf"/><Relationship Id="rId36" Type="http://schemas.openxmlformats.org/officeDocument/2006/relationships/image" Target="../media/image118.wmf"/><Relationship Id="rId10" Type="http://schemas.openxmlformats.org/officeDocument/2006/relationships/image" Target="../media/image105.wmf"/><Relationship Id="rId19" Type="http://schemas.openxmlformats.org/officeDocument/2006/relationships/oleObject" Target="../embeddings/oleObject122.bin"/><Relationship Id="rId31" Type="http://schemas.openxmlformats.org/officeDocument/2006/relationships/oleObject" Target="../embeddings/oleObject128.bin"/><Relationship Id="rId4" Type="http://schemas.openxmlformats.org/officeDocument/2006/relationships/image" Target="../media/image102.wmf"/><Relationship Id="rId9" Type="http://schemas.openxmlformats.org/officeDocument/2006/relationships/oleObject" Target="../embeddings/oleObject117.bin"/><Relationship Id="rId14" Type="http://schemas.openxmlformats.org/officeDocument/2006/relationships/image" Target="../media/image107.wmf"/><Relationship Id="rId22" Type="http://schemas.openxmlformats.org/officeDocument/2006/relationships/image" Target="../media/image111.wmf"/><Relationship Id="rId27" Type="http://schemas.openxmlformats.org/officeDocument/2006/relationships/oleObject" Target="../embeddings/oleObject126.bin"/><Relationship Id="rId30" Type="http://schemas.openxmlformats.org/officeDocument/2006/relationships/image" Target="../media/image115.wmf"/><Relationship Id="rId35" Type="http://schemas.openxmlformats.org/officeDocument/2006/relationships/oleObject" Target="../embeddings/oleObject130.bin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39.bin"/><Relationship Id="rId18" Type="http://schemas.openxmlformats.org/officeDocument/2006/relationships/image" Target="../media/image128.wmf"/><Relationship Id="rId26" Type="http://schemas.openxmlformats.org/officeDocument/2006/relationships/image" Target="../media/image132.wmf"/><Relationship Id="rId39" Type="http://schemas.openxmlformats.org/officeDocument/2006/relationships/image" Target="../media/image138.wmf"/><Relationship Id="rId21" Type="http://schemas.openxmlformats.org/officeDocument/2006/relationships/oleObject" Target="../embeddings/oleObject143.bin"/><Relationship Id="rId34" Type="http://schemas.openxmlformats.org/officeDocument/2006/relationships/oleObject" Target="../embeddings/oleObject150.bin"/><Relationship Id="rId42" Type="http://schemas.openxmlformats.org/officeDocument/2006/relationships/oleObject" Target="../embeddings/oleObject154.bin"/><Relationship Id="rId47" Type="http://schemas.openxmlformats.org/officeDocument/2006/relationships/image" Target="../media/image142.wmf"/><Relationship Id="rId50" Type="http://schemas.openxmlformats.org/officeDocument/2006/relationships/oleObject" Target="../embeddings/oleObject158.bin"/><Relationship Id="rId55" Type="http://schemas.openxmlformats.org/officeDocument/2006/relationships/image" Target="../media/image146.wmf"/><Relationship Id="rId63" Type="http://schemas.openxmlformats.org/officeDocument/2006/relationships/oleObject" Target="../embeddings/oleObject165.bin"/><Relationship Id="rId68" Type="http://schemas.openxmlformats.org/officeDocument/2006/relationships/image" Target="../media/image152.wmf"/><Relationship Id="rId7" Type="http://schemas.openxmlformats.org/officeDocument/2006/relationships/oleObject" Target="../embeddings/oleObject13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7.wmf"/><Relationship Id="rId29" Type="http://schemas.openxmlformats.org/officeDocument/2006/relationships/oleObject" Target="../embeddings/oleObject147.bin"/><Relationship Id="rId1" Type="http://schemas.openxmlformats.org/officeDocument/2006/relationships/vmlDrawing" Target="../drawings/vmlDrawing8.vml"/><Relationship Id="rId6" Type="http://schemas.openxmlformats.org/officeDocument/2006/relationships/image" Target="../media/image122.wmf"/><Relationship Id="rId11" Type="http://schemas.openxmlformats.org/officeDocument/2006/relationships/oleObject" Target="../embeddings/oleObject138.bin"/><Relationship Id="rId24" Type="http://schemas.openxmlformats.org/officeDocument/2006/relationships/image" Target="../media/image131.wmf"/><Relationship Id="rId32" Type="http://schemas.openxmlformats.org/officeDocument/2006/relationships/image" Target="../media/image135.wmf"/><Relationship Id="rId37" Type="http://schemas.openxmlformats.org/officeDocument/2006/relationships/image" Target="../media/image137.wmf"/><Relationship Id="rId40" Type="http://schemas.openxmlformats.org/officeDocument/2006/relationships/oleObject" Target="../embeddings/oleObject153.bin"/><Relationship Id="rId45" Type="http://schemas.openxmlformats.org/officeDocument/2006/relationships/image" Target="../media/image141.wmf"/><Relationship Id="rId53" Type="http://schemas.openxmlformats.org/officeDocument/2006/relationships/image" Target="../media/image145.wmf"/><Relationship Id="rId58" Type="http://schemas.openxmlformats.org/officeDocument/2006/relationships/oleObject" Target="../embeddings/oleObject162.bin"/><Relationship Id="rId66" Type="http://schemas.openxmlformats.org/officeDocument/2006/relationships/image" Target="../media/image151.wmf"/><Relationship Id="rId5" Type="http://schemas.openxmlformats.org/officeDocument/2006/relationships/oleObject" Target="../embeddings/oleObject135.bin"/><Relationship Id="rId15" Type="http://schemas.openxmlformats.org/officeDocument/2006/relationships/oleObject" Target="../embeddings/oleObject140.bin"/><Relationship Id="rId23" Type="http://schemas.openxmlformats.org/officeDocument/2006/relationships/oleObject" Target="../embeddings/oleObject144.bin"/><Relationship Id="rId28" Type="http://schemas.openxmlformats.org/officeDocument/2006/relationships/image" Target="../media/image133.wmf"/><Relationship Id="rId36" Type="http://schemas.openxmlformats.org/officeDocument/2006/relationships/oleObject" Target="../embeddings/oleObject151.bin"/><Relationship Id="rId49" Type="http://schemas.openxmlformats.org/officeDocument/2006/relationships/image" Target="../media/image143.wmf"/><Relationship Id="rId57" Type="http://schemas.openxmlformats.org/officeDocument/2006/relationships/image" Target="../media/image147.wmf"/><Relationship Id="rId61" Type="http://schemas.openxmlformats.org/officeDocument/2006/relationships/oleObject" Target="../embeddings/oleObject164.bin"/><Relationship Id="rId10" Type="http://schemas.openxmlformats.org/officeDocument/2006/relationships/image" Target="../media/image124.wmf"/><Relationship Id="rId19" Type="http://schemas.openxmlformats.org/officeDocument/2006/relationships/oleObject" Target="../embeddings/oleObject142.bin"/><Relationship Id="rId31" Type="http://schemas.openxmlformats.org/officeDocument/2006/relationships/oleObject" Target="../embeddings/oleObject148.bin"/><Relationship Id="rId44" Type="http://schemas.openxmlformats.org/officeDocument/2006/relationships/oleObject" Target="../embeddings/oleObject155.bin"/><Relationship Id="rId52" Type="http://schemas.openxmlformats.org/officeDocument/2006/relationships/oleObject" Target="../embeddings/oleObject159.bin"/><Relationship Id="rId60" Type="http://schemas.openxmlformats.org/officeDocument/2006/relationships/image" Target="../media/image148.wmf"/><Relationship Id="rId65" Type="http://schemas.openxmlformats.org/officeDocument/2006/relationships/oleObject" Target="../embeddings/oleObject166.bin"/><Relationship Id="rId4" Type="http://schemas.openxmlformats.org/officeDocument/2006/relationships/image" Target="../media/image121.wmf"/><Relationship Id="rId9" Type="http://schemas.openxmlformats.org/officeDocument/2006/relationships/oleObject" Target="../embeddings/oleObject137.bin"/><Relationship Id="rId14" Type="http://schemas.openxmlformats.org/officeDocument/2006/relationships/image" Target="../media/image126.wmf"/><Relationship Id="rId22" Type="http://schemas.openxmlformats.org/officeDocument/2006/relationships/image" Target="../media/image130.wmf"/><Relationship Id="rId27" Type="http://schemas.openxmlformats.org/officeDocument/2006/relationships/oleObject" Target="../embeddings/oleObject146.bin"/><Relationship Id="rId30" Type="http://schemas.openxmlformats.org/officeDocument/2006/relationships/image" Target="../media/image134.wmf"/><Relationship Id="rId35" Type="http://schemas.openxmlformats.org/officeDocument/2006/relationships/image" Target="../media/image136.wmf"/><Relationship Id="rId43" Type="http://schemas.openxmlformats.org/officeDocument/2006/relationships/image" Target="../media/image140.wmf"/><Relationship Id="rId48" Type="http://schemas.openxmlformats.org/officeDocument/2006/relationships/oleObject" Target="../embeddings/oleObject157.bin"/><Relationship Id="rId56" Type="http://schemas.openxmlformats.org/officeDocument/2006/relationships/oleObject" Target="../embeddings/oleObject161.bin"/><Relationship Id="rId64" Type="http://schemas.openxmlformats.org/officeDocument/2006/relationships/image" Target="../media/image150.wmf"/><Relationship Id="rId8" Type="http://schemas.openxmlformats.org/officeDocument/2006/relationships/image" Target="../media/image123.wmf"/><Relationship Id="rId51" Type="http://schemas.openxmlformats.org/officeDocument/2006/relationships/image" Target="../media/image144.wmf"/><Relationship Id="rId3" Type="http://schemas.openxmlformats.org/officeDocument/2006/relationships/oleObject" Target="../embeddings/oleObject134.bin"/><Relationship Id="rId12" Type="http://schemas.openxmlformats.org/officeDocument/2006/relationships/image" Target="../media/image125.wmf"/><Relationship Id="rId17" Type="http://schemas.openxmlformats.org/officeDocument/2006/relationships/oleObject" Target="../embeddings/oleObject141.bin"/><Relationship Id="rId25" Type="http://schemas.openxmlformats.org/officeDocument/2006/relationships/oleObject" Target="../embeddings/oleObject145.bin"/><Relationship Id="rId33" Type="http://schemas.openxmlformats.org/officeDocument/2006/relationships/oleObject" Target="../embeddings/oleObject149.bin"/><Relationship Id="rId38" Type="http://schemas.openxmlformats.org/officeDocument/2006/relationships/oleObject" Target="../embeddings/oleObject152.bin"/><Relationship Id="rId46" Type="http://schemas.openxmlformats.org/officeDocument/2006/relationships/oleObject" Target="../embeddings/oleObject156.bin"/><Relationship Id="rId59" Type="http://schemas.openxmlformats.org/officeDocument/2006/relationships/oleObject" Target="../embeddings/oleObject163.bin"/><Relationship Id="rId67" Type="http://schemas.openxmlformats.org/officeDocument/2006/relationships/oleObject" Target="../embeddings/oleObject167.bin"/><Relationship Id="rId20" Type="http://schemas.openxmlformats.org/officeDocument/2006/relationships/image" Target="../media/image129.wmf"/><Relationship Id="rId41" Type="http://schemas.openxmlformats.org/officeDocument/2006/relationships/image" Target="../media/image139.wmf"/><Relationship Id="rId54" Type="http://schemas.openxmlformats.org/officeDocument/2006/relationships/oleObject" Target="../embeddings/oleObject160.bin"/><Relationship Id="rId62" Type="http://schemas.openxmlformats.org/officeDocument/2006/relationships/image" Target="../media/image14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Section 11.3 </a:t>
            </a:r>
            <a:br>
              <a:rPr lang="en-CA" dirty="0"/>
            </a:br>
            <a:r>
              <a:rPr lang="en-CA" dirty="0"/>
              <a:t>Solving equations with Variables on both Sides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Content Placeholder 2"/>
          <p:cNvSpPr txBox="1">
            <a:spLocks/>
          </p:cNvSpPr>
          <p:nvPr/>
        </p:nvSpPr>
        <p:spPr bwMode="auto">
          <a:xfrm>
            <a:off x="128588" y="685800"/>
            <a:ext cx="8396287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000" dirty="0">
                <a:solidFill>
                  <a:srgbClr val="FF0000"/>
                </a:solidFill>
                <a:latin typeface="+mn-lt"/>
                <a:cs typeface="+mn-cs"/>
              </a:rPr>
              <a:t>The goal of this question is to find out how much little boxes one yellow stick is equal to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7513" y="33338"/>
            <a:ext cx="7988300" cy="6127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CA" sz="2500" dirty="0"/>
              <a:t>Challenge: Solve the following equations for “x”</a:t>
            </a:r>
          </a:p>
        </p:txBody>
      </p:sp>
      <p:grpSp>
        <p:nvGrpSpPr>
          <p:cNvPr id="3" name="Group 3"/>
          <p:cNvGrpSpPr>
            <a:grpSpLocks/>
          </p:cNvGrpSpPr>
          <p:nvPr/>
        </p:nvGrpSpPr>
        <p:grpSpPr bwMode="auto">
          <a:xfrm>
            <a:off x="317500" y="1976438"/>
            <a:ext cx="3622675" cy="766762"/>
            <a:chOff x="304797" y="2617696"/>
            <a:chExt cx="4621304" cy="972667"/>
          </a:xfrm>
        </p:grpSpPr>
        <p:sp>
          <p:nvSpPr>
            <p:cNvPr id="5" name="Isosceles Triangle 4"/>
            <p:cNvSpPr/>
            <p:nvPr/>
          </p:nvSpPr>
          <p:spPr>
            <a:xfrm>
              <a:off x="2325858" y="3187602"/>
              <a:ext cx="538680" cy="402761"/>
            </a:xfrm>
            <a:prstGeom prst="triangle">
              <a:avLst/>
            </a:prstGeom>
            <a:noFill/>
            <a:ln w="50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6" name="Rectangle 5"/>
            <p:cNvSpPr/>
            <p:nvPr/>
          </p:nvSpPr>
          <p:spPr>
            <a:xfrm>
              <a:off x="914356" y="3127188"/>
              <a:ext cx="3375860" cy="4631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grpSp>
          <p:nvGrpSpPr>
            <p:cNvPr id="4" name="Group 9"/>
            <p:cNvGrpSpPr>
              <a:grpSpLocks/>
            </p:cNvGrpSpPr>
            <p:nvPr/>
          </p:nvGrpSpPr>
          <p:grpSpPr bwMode="auto">
            <a:xfrm>
              <a:off x="3662079" y="2617696"/>
              <a:ext cx="1264022" cy="553119"/>
              <a:chOff x="3191434" y="2120157"/>
              <a:chExt cx="1264022" cy="553119"/>
            </a:xfrm>
          </p:grpSpPr>
          <p:sp>
            <p:nvSpPr>
              <p:cNvPr id="13" name="Rectangle 12"/>
              <p:cNvSpPr/>
              <p:nvPr/>
            </p:nvSpPr>
            <p:spPr>
              <a:xfrm rot="5400000">
                <a:off x="3677587" y="2505642"/>
                <a:ext cx="279918" cy="5670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4" name="Rectangle 13"/>
              <p:cNvSpPr/>
              <p:nvPr/>
            </p:nvSpPr>
            <p:spPr>
              <a:xfrm rot="5400000">
                <a:off x="4287144" y="2253917"/>
                <a:ext cx="279919" cy="5670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5" name="Rectangle 14"/>
              <p:cNvSpPr/>
              <p:nvPr/>
            </p:nvSpPr>
            <p:spPr>
              <a:xfrm rot="5400000">
                <a:off x="3082204" y="2231764"/>
                <a:ext cx="279918" cy="5670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191786" y="2392020"/>
                <a:ext cx="1259620" cy="4631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</p:grpSp>
        <p:grpSp>
          <p:nvGrpSpPr>
            <p:cNvPr id="7" name="Group 12"/>
            <p:cNvGrpSpPr>
              <a:grpSpLocks/>
            </p:cNvGrpSpPr>
            <p:nvPr/>
          </p:nvGrpSpPr>
          <p:grpSpPr bwMode="auto">
            <a:xfrm>
              <a:off x="304797" y="2622178"/>
              <a:ext cx="1264022" cy="553119"/>
              <a:chOff x="3191434" y="2120157"/>
              <a:chExt cx="1264022" cy="553119"/>
            </a:xfrm>
          </p:grpSpPr>
          <p:sp>
            <p:nvSpPr>
              <p:cNvPr id="9" name="Rectangle 8"/>
              <p:cNvSpPr/>
              <p:nvPr/>
            </p:nvSpPr>
            <p:spPr>
              <a:xfrm rot="5400000">
                <a:off x="3677235" y="2505187"/>
                <a:ext cx="279918" cy="5670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0" name="Rectangle 9"/>
              <p:cNvSpPr/>
              <p:nvPr/>
            </p:nvSpPr>
            <p:spPr>
              <a:xfrm rot="5400000">
                <a:off x="4286792" y="2253463"/>
                <a:ext cx="279919" cy="5670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1" name="Rectangle 10"/>
              <p:cNvSpPr/>
              <p:nvPr/>
            </p:nvSpPr>
            <p:spPr>
              <a:xfrm rot="5400000">
                <a:off x="3081852" y="2231310"/>
                <a:ext cx="279918" cy="5670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3191434" y="2391566"/>
                <a:ext cx="1259620" cy="4631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</p:grpSp>
      </p:grpSp>
      <p:grpSp>
        <p:nvGrpSpPr>
          <p:cNvPr id="8" name="Group 16"/>
          <p:cNvGrpSpPr>
            <a:grpSpLocks/>
          </p:cNvGrpSpPr>
          <p:nvPr/>
        </p:nvGrpSpPr>
        <p:grpSpPr bwMode="auto">
          <a:xfrm>
            <a:off x="363538" y="4603750"/>
            <a:ext cx="3621087" cy="766763"/>
            <a:chOff x="304797" y="2617696"/>
            <a:chExt cx="4621304" cy="972667"/>
          </a:xfrm>
        </p:grpSpPr>
        <p:sp>
          <p:nvSpPr>
            <p:cNvPr id="18" name="Isosceles Triangle 17"/>
            <p:cNvSpPr/>
            <p:nvPr/>
          </p:nvSpPr>
          <p:spPr>
            <a:xfrm>
              <a:off x="2326744" y="3187603"/>
              <a:ext cx="536889" cy="402760"/>
            </a:xfrm>
            <a:prstGeom prst="triangle">
              <a:avLst/>
            </a:prstGeom>
            <a:noFill/>
            <a:ln w="50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914622" y="3127189"/>
              <a:ext cx="3375315" cy="4631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grpSp>
          <p:nvGrpSpPr>
            <p:cNvPr id="17" name="Group 9"/>
            <p:cNvGrpSpPr>
              <a:grpSpLocks/>
            </p:cNvGrpSpPr>
            <p:nvPr/>
          </p:nvGrpSpPr>
          <p:grpSpPr bwMode="auto">
            <a:xfrm>
              <a:off x="3662079" y="2617696"/>
              <a:ext cx="1264022" cy="553119"/>
              <a:chOff x="3191434" y="2120157"/>
              <a:chExt cx="1264022" cy="553119"/>
            </a:xfrm>
          </p:grpSpPr>
          <p:sp>
            <p:nvSpPr>
              <p:cNvPr id="26" name="Rectangle 25"/>
              <p:cNvSpPr/>
              <p:nvPr/>
            </p:nvSpPr>
            <p:spPr>
              <a:xfrm rot="5400000">
                <a:off x="3677307" y="2505630"/>
                <a:ext cx="279919" cy="5672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7" name="Rectangle 26"/>
              <p:cNvSpPr/>
              <p:nvPr/>
            </p:nvSpPr>
            <p:spPr>
              <a:xfrm rot="5400000">
                <a:off x="4287133" y="2253904"/>
                <a:ext cx="279918" cy="5672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8" name="Rectangle 27"/>
              <p:cNvSpPr/>
              <p:nvPr/>
            </p:nvSpPr>
            <p:spPr>
              <a:xfrm rot="5400000">
                <a:off x="3081663" y="2231753"/>
                <a:ext cx="279919" cy="5672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3191232" y="2392021"/>
                <a:ext cx="1260172" cy="4631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</p:grpSp>
        <p:grpSp>
          <p:nvGrpSpPr>
            <p:cNvPr id="20" name="Group 12"/>
            <p:cNvGrpSpPr>
              <a:grpSpLocks/>
            </p:cNvGrpSpPr>
            <p:nvPr/>
          </p:nvGrpSpPr>
          <p:grpSpPr bwMode="auto">
            <a:xfrm>
              <a:off x="304797" y="2622178"/>
              <a:ext cx="1264022" cy="553119"/>
              <a:chOff x="3191434" y="2120157"/>
              <a:chExt cx="1264022" cy="553119"/>
            </a:xfrm>
          </p:grpSpPr>
          <p:sp>
            <p:nvSpPr>
              <p:cNvPr id="22" name="Rectangle 21"/>
              <p:cNvSpPr/>
              <p:nvPr/>
            </p:nvSpPr>
            <p:spPr>
              <a:xfrm rot="5400000">
                <a:off x="3677507" y="2505176"/>
                <a:ext cx="279919" cy="5672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3" name="Rectangle 22"/>
              <p:cNvSpPr/>
              <p:nvPr/>
            </p:nvSpPr>
            <p:spPr>
              <a:xfrm rot="5400000">
                <a:off x="4287335" y="2253450"/>
                <a:ext cx="279918" cy="5672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4" name="Rectangle 23"/>
              <p:cNvSpPr/>
              <p:nvPr/>
            </p:nvSpPr>
            <p:spPr>
              <a:xfrm rot="5400000">
                <a:off x="3081863" y="2231299"/>
                <a:ext cx="279919" cy="5672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3191434" y="2391567"/>
                <a:ext cx="1260172" cy="4631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</p:grpSp>
      </p:grpSp>
      <p:sp>
        <p:nvSpPr>
          <p:cNvPr id="30" name="Rectangle 29"/>
          <p:cNvSpPr/>
          <p:nvPr/>
        </p:nvSpPr>
        <p:spPr>
          <a:xfrm rot="10800000">
            <a:off x="441325" y="1597025"/>
            <a:ext cx="119063" cy="5080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1" name="Rectangle 30"/>
          <p:cNvSpPr/>
          <p:nvPr/>
        </p:nvSpPr>
        <p:spPr>
          <a:xfrm rot="10800000">
            <a:off x="858838" y="1598613"/>
            <a:ext cx="117475" cy="5080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2" name="Rectangle 31"/>
          <p:cNvSpPr/>
          <p:nvPr/>
        </p:nvSpPr>
        <p:spPr>
          <a:xfrm rot="10800000">
            <a:off x="642938" y="1598613"/>
            <a:ext cx="119062" cy="5080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3" name="Rectangle 32"/>
          <p:cNvSpPr/>
          <p:nvPr/>
        </p:nvSpPr>
        <p:spPr>
          <a:xfrm rot="10800000">
            <a:off x="1073150" y="4248150"/>
            <a:ext cx="119063" cy="5080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4" name="Rectangle 33"/>
          <p:cNvSpPr/>
          <p:nvPr/>
        </p:nvSpPr>
        <p:spPr>
          <a:xfrm rot="16200000">
            <a:off x="3308351" y="1541462"/>
            <a:ext cx="119062" cy="11906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5" name="Rectangle 34"/>
          <p:cNvSpPr/>
          <p:nvPr/>
        </p:nvSpPr>
        <p:spPr>
          <a:xfrm rot="16200000">
            <a:off x="877095" y="4460081"/>
            <a:ext cx="119062" cy="11747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6" name="Rectangle 35"/>
          <p:cNvSpPr/>
          <p:nvPr/>
        </p:nvSpPr>
        <p:spPr>
          <a:xfrm rot="16200000">
            <a:off x="3308350" y="1746250"/>
            <a:ext cx="119063" cy="11906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7" name="Rectangle 36"/>
          <p:cNvSpPr/>
          <p:nvPr/>
        </p:nvSpPr>
        <p:spPr>
          <a:xfrm rot="16200000">
            <a:off x="877095" y="4625181"/>
            <a:ext cx="119062" cy="11747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8" name="Rectangle 37"/>
          <p:cNvSpPr/>
          <p:nvPr/>
        </p:nvSpPr>
        <p:spPr>
          <a:xfrm rot="16200000">
            <a:off x="3308350" y="1955800"/>
            <a:ext cx="119063" cy="11906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9" name="Rectangle 38"/>
          <p:cNvSpPr/>
          <p:nvPr/>
        </p:nvSpPr>
        <p:spPr>
          <a:xfrm rot="10800000">
            <a:off x="3078163" y="1614488"/>
            <a:ext cx="119062" cy="5064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0" name="Rectangle 39"/>
          <p:cNvSpPr/>
          <p:nvPr/>
        </p:nvSpPr>
        <p:spPr>
          <a:xfrm rot="10800000">
            <a:off x="3117850" y="4202113"/>
            <a:ext cx="119063" cy="5064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2" name="Rectangle 41"/>
          <p:cNvSpPr/>
          <p:nvPr/>
        </p:nvSpPr>
        <p:spPr>
          <a:xfrm rot="16200000">
            <a:off x="1076326" y="1741487"/>
            <a:ext cx="119062" cy="11906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3" name="Rectangle 42"/>
          <p:cNvSpPr/>
          <p:nvPr/>
        </p:nvSpPr>
        <p:spPr>
          <a:xfrm rot="16200000">
            <a:off x="1076325" y="1987550"/>
            <a:ext cx="119063" cy="11906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4" name="Rectangle 43"/>
          <p:cNvSpPr/>
          <p:nvPr/>
        </p:nvSpPr>
        <p:spPr>
          <a:xfrm rot="16200000">
            <a:off x="3527425" y="1546225"/>
            <a:ext cx="119063" cy="11906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5" name="Rectangle 44"/>
          <p:cNvSpPr/>
          <p:nvPr/>
        </p:nvSpPr>
        <p:spPr>
          <a:xfrm rot="16200000">
            <a:off x="3540126" y="1751012"/>
            <a:ext cx="119062" cy="11906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6" name="Rectangle 45"/>
          <p:cNvSpPr/>
          <p:nvPr/>
        </p:nvSpPr>
        <p:spPr>
          <a:xfrm rot="16200000">
            <a:off x="3540125" y="1958975"/>
            <a:ext cx="119063" cy="11906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7" name="Rectangle 46"/>
          <p:cNvSpPr/>
          <p:nvPr/>
        </p:nvSpPr>
        <p:spPr>
          <a:xfrm rot="10800000">
            <a:off x="3311525" y="4206875"/>
            <a:ext cx="119063" cy="50641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8" name="Rectangle 47"/>
          <p:cNvSpPr/>
          <p:nvPr/>
        </p:nvSpPr>
        <p:spPr>
          <a:xfrm rot="10800000">
            <a:off x="3503613" y="4211638"/>
            <a:ext cx="119062" cy="5064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9" name="Rectangle 48"/>
          <p:cNvSpPr/>
          <p:nvPr/>
        </p:nvSpPr>
        <p:spPr>
          <a:xfrm rot="16200000">
            <a:off x="881063" y="4276725"/>
            <a:ext cx="119062" cy="11588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0" name="Rectangle 49"/>
          <p:cNvSpPr/>
          <p:nvPr/>
        </p:nvSpPr>
        <p:spPr>
          <a:xfrm rot="16200000">
            <a:off x="679451" y="4451350"/>
            <a:ext cx="119062" cy="11588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1" name="Rectangle 50"/>
          <p:cNvSpPr/>
          <p:nvPr/>
        </p:nvSpPr>
        <p:spPr>
          <a:xfrm rot="16200000">
            <a:off x="679451" y="4614862"/>
            <a:ext cx="119062" cy="11906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2" name="Rectangle 51"/>
          <p:cNvSpPr/>
          <p:nvPr/>
        </p:nvSpPr>
        <p:spPr>
          <a:xfrm rot="16200000">
            <a:off x="684213" y="4267200"/>
            <a:ext cx="119062" cy="11588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3" name="Rectangle 52"/>
          <p:cNvSpPr/>
          <p:nvPr/>
        </p:nvSpPr>
        <p:spPr>
          <a:xfrm rot="16200000">
            <a:off x="482601" y="4441825"/>
            <a:ext cx="119062" cy="11588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4" name="Rectangle 53"/>
          <p:cNvSpPr/>
          <p:nvPr/>
        </p:nvSpPr>
        <p:spPr>
          <a:xfrm rot="16200000">
            <a:off x="482600" y="4606925"/>
            <a:ext cx="117475" cy="11747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5" name="Rectangle 54"/>
          <p:cNvSpPr/>
          <p:nvPr/>
        </p:nvSpPr>
        <p:spPr>
          <a:xfrm rot="16200000">
            <a:off x="486569" y="4258469"/>
            <a:ext cx="119063" cy="11747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6" name="Rectangle 55"/>
          <p:cNvSpPr/>
          <p:nvPr/>
        </p:nvSpPr>
        <p:spPr>
          <a:xfrm rot="16200000">
            <a:off x="3716337" y="4568826"/>
            <a:ext cx="119063" cy="11906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4219575" y="1209675"/>
          <a:ext cx="2406650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Equation" r:id="rId4" imgW="927000" imgH="177480" progId="Equation.DSMT4">
                  <p:embed/>
                </p:oleObj>
              </mc:Choice>
              <mc:Fallback>
                <p:oleObj name="Equation" r:id="rId4" imgW="927000" imgH="177480" progId="Equation.DSMT4">
                  <p:embed/>
                  <p:pic>
                    <p:nvPicPr>
                      <p:cNvPr id="30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9575" y="1209675"/>
                        <a:ext cx="2406650" cy="461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4195763" y="3944938"/>
          <a:ext cx="2408237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Equation" r:id="rId6" imgW="927000" imgH="177480" progId="Equation.DSMT4">
                  <p:embed/>
                </p:oleObj>
              </mc:Choice>
              <mc:Fallback>
                <p:oleObj name="Equation" r:id="rId6" imgW="927000" imgH="177480" progId="Equation.DSMT4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5763" y="3944938"/>
                        <a:ext cx="2408237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" name="Rectangle 58"/>
          <p:cNvSpPr/>
          <p:nvPr/>
        </p:nvSpPr>
        <p:spPr>
          <a:xfrm rot="16200000">
            <a:off x="3707606" y="4360069"/>
            <a:ext cx="119063" cy="11747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0" name="Rectangle 59"/>
          <p:cNvSpPr/>
          <p:nvPr/>
        </p:nvSpPr>
        <p:spPr>
          <a:xfrm rot="16200000">
            <a:off x="3711576" y="4160837"/>
            <a:ext cx="119062" cy="11906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3" name="TextBox 62"/>
          <p:cNvSpPr txBox="1"/>
          <p:nvPr/>
        </p:nvSpPr>
        <p:spPr>
          <a:xfrm>
            <a:off x="7032625" y="1290638"/>
            <a:ext cx="1441450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Add “x” to </a:t>
            </a:r>
            <a:br>
              <a:rPr lang="en-CA" sz="2000" dirty="0">
                <a:solidFill>
                  <a:srgbClr val="FF0000"/>
                </a:solidFill>
                <a:latin typeface="+mj-lt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</a:rPr>
              <a:t>both sides</a:t>
            </a:r>
          </a:p>
        </p:txBody>
      </p:sp>
      <p:sp>
        <p:nvSpPr>
          <p:cNvPr id="64" name="Rectangle 63"/>
          <p:cNvSpPr/>
          <p:nvPr/>
        </p:nvSpPr>
        <p:spPr>
          <a:xfrm rot="5400000">
            <a:off x="661193" y="1224757"/>
            <a:ext cx="119063" cy="5080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5" name="Rectangle 64"/>
          <p:cNvSpPr/>
          <p:nvPr/>
        </p:nvSpPr>
        <p:spPr>
          <a:xfrm rot="5400000">
            <a:off x="3340894" y="1162844"/>
            <a:ext cx="119062" cy="5080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66" name="Object 59"/>
          <p:cNvGraphicFramePr>
            <a:graphicFrameLocks noChangeAspect="1"/>
          </p:cNvGraphicFramePr>
          <p:nvPr/>
        </p:nvGraphicFramePr>
        <p:xfrm>
          <a:off x="4271963" y="1525588"/>
          <a:ext cx="434975" cy="306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8" imgW="215640" imgH="152280" progId="Equation.DSMT4">
                  <p:embed/>
                </p:oleObj>
              </mc:Choice>
              <mc:Fallback>
                <p:oleObj name="Equation" r:id="rId8" imgW="215640" imgH="152280" progId="Equation.DSMT4">
                  <p:embed/>
                  <p:pic>
                    <p:nvPicPr>
                      <p:cNvPr id="66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1963" y="1525588"/>
                        <a:ext cx="434975" cy="306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60"/>
          <p:cNvGraphicFramePr>
            <a:graphicFrameLocks noChangeAspect="1"/>
          </p:cNvGraphicFramePr>
          <p:nvPr/>
        </p:nvGraphicFramePr>
        <p:xfrm>
          <a:off x="5629275" y="1536700"/>
          <a:ext cx="43497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10" imgW="215640" imgH="152280" progId="Equation.DSMT4">
                  <p:embed/>
                </p:oleObj>
              </mc:Choice>
              <mc:Fallback>
                <p:oleObj name="Equation" r:id="rId10" imgW="215640" imgH="152280" progId="Equation.DSMT4">
                  <p:embed/>
                  <p:pic>
                    <p:nvPicPr>
                      <p:cNvPr id="67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9275" y="1536700"/>
                        <a:ext cx="434975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" name="Object 61"/>
          <p:cNvGraphicFramePr>
            <a:graphicFrameLocks noChangeAspect="1"/>
          </p:cNvGraphicFramePr>
          <p:nvPr/>
        </p:nvGraphicFramePr>
        <p:xfrm>
          <a:off x="4183063" y="1900238"/>
          <a:ext cx="1384300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11" imgW="533160" imgH="177480" progId="Equation.DSMT4">
                  <p:embed/>
                </p:oleObj>
              </mc:Choice>
              <mc:Fallback>
                <p:oleObj name="Equation" r:id="rId11" imgW="533160" imgH="177480" progId="Equation.DSMT4">
                  <p:embed/>
                  <p:pic>
                    <p:nvPicPr>
                      <p:cNvPr id="68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3063" y="1900238"/>
                        <a:ext cx="1384300" cy="461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Object 62"/>
          <p:cNvGraphicFramePr>
            <a:graphicFrameLocks noChangeAspect="1"/>
          </p:cNvGraphicFramePr>
          <p:nvPr/>
        </p:nvGraphicFramePr>
        <p:xfrm>
          <a:off x="5589588" y="1944688"/>
          <a:ext cx="330200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13" imgW="126720" imgH="177480" progId="Equation.DSMT4">
                  <p:embed/>
                </p:oleObj>
              </mc:Choice>
              <mc:Fallback>
                <p:oleObj name="Equation" r:id="rId13" imgW="126720" imgH="177480" progId="Equation.DSMT4">
                  <p:embed/>
                  <p:pic>
                    <p:nvPicPr>
                      <p:cNvPr id="69" name="Object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9588" y="1944688"/>
                        <a:ext cx="330200" cy="461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" name="TextBox 69"/>
          <p:cNvSpPr txBox="1"/>
          <p:nvPr/>
        </p:nvSpPr>
        <p:spPr>
          <a:xfrm>
            <a:off x="7037388" y="1968500"/>
            <a:ext cx="1376362" cy="7064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Add 2 to </a:t>
            </a:r>
            <a:br>
              <a:rPr lang="en-CA" sz="2000" dirty="0">
                <a:solidFill>
                  <a:srgbClr val="FF0000"/>
                </a:solidFill>
                <a:latin typeface="+mj-lt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</a:rPr>
              <a:t>both sides</a:t>
            </a:r>
          </a:p>
        </p:txBody>
      </p:sp>
      <p:sp>
        <p:nvSpPr>
          <p:cNvPr id="71" name="Rectangle 70"/>
          <p:cNvSpPr/>
          <p:nvPr/>
        </p:nvSpPr>
        <p:spPr>
          <a:xfrm rot="16200000">
            <a:off x="1084262" y="1349376"/>
            <a:ext cx="119063" cy="11906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2" name="Rectangle 71"/>
          <p:cNvSpPr/>
          <p:nvPr/>
        </p:nvSpPr>
        <p:spPr>
          <a:xfrm rot="16200000">
            <a:off x="1084263" y="1554163"/>
            <a:ext cx="119062" cy="11906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5" name="Rectangle 74"/>
          <p:cNvSpPr/>
          <p:nvPr/>
        </p:nvSpPr>
        <p:spPr>
          <a:xfrm rot="16200000">
            <a:off x="3074987" y="1755776"/>
            <a:ext cx="119063" cy="11906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6" name="Rectangle 75"/>
          <p:cNvSpPr/>
          <p:nvPr/>
        </p:nvSpPr>
        <p:spPr>
          <a:xfrm rot="16200000">
            <a:off x="3074988" y="1963738"/>
            <a:ext cx="119062" cy="11906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78" name="Object 64"/>
          <p:cNvGraphicFramePr>
            <a:graphicFrameLocks noChangeAspect="1"/>
          </p:cNvGraphicFramePr>
          <p:nvPr/>
        </p:nvGraphicFramePr>
        <p:xfrm>
          <a:off x="4884738" y="2219325"/>
          <a:ext cx="409575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15" imgW="203040" imgH="164880" progId="Equation.DSMT4">
                  <p:embed/>
                </p:oleObj>
              </mc:Choice>
              <mc:Fallback>
                <p:oleObj name="Equation" r:id="rId15" imgW="203040" imgH="164880" progId="Equation.DSMT4">
                  <p:embed/>
                  <p:pic>
                    <p:nvPicPr>
                      <p:cNvPr id="78" name="Object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4738" y="2219325"/>
                        <a:ext cx="409575" cy="331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" name="Object 65"/>
          <p:cNvGraphicFramePr>
            <a:graphicFrameLocks noChangeAspect="1"/>
          </p:cNvGraphicFramePr>
          <p:nvPr/>
        </p:nvGraphicFramePr>
        <p:xfrm>
          <a:off x="5649913" y="2205038"/>
          <a:ext cx="409575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17" imgW="203040" imgH="164880" progId="Equation.DSMT4">
                  <p:embed/>
                </p:oleObj>
              </mc:Choice>
              <mc:Fallback>
                <p:oleObj name="Equation" r:id="rId17" imgW="203040" imgH="164880" progId="Equation.DSMT4">
                  <p:embed/>
                  <p:pic>
                    <p:nvPicPr>
                      <p:cNvPr id="79" name="Object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9913" y="2205038"/>
                        <a:ext cx="409575" cy="331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" name="Object 66"/>
          <p:cNvGraphicFramePr>
            <a:graphicFrameLocks noChangeAspect="1"/>
          </p:cNvGraphicFramePr>
          <p:nvPr/>
        </p:nvGraphicFramePr>
        <p:xfrm>
          <a:off x="4789488" y="2522538"/>
          <a:ext cx="823912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19" imgW="317160" imgH="177480" progId="Equation.DSMT4">
                  <p:embed/>
                </p:oleObj>
              </mc:Choice>
              <mc:Fallback>
                <p:oleObj name="Equation" r:id="rId19" imgW="317160" imgH="177480" progId="Equation.DSMT4">
                  <p:embed/>
                  <p:pic>
                    <p:nvPicPr>
                      <p:cNvPr id="80" name="Object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9488" y="2522538"/>
                        <a:ext cx="823912" cy="461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" name="Object 67"/>
          <p:cNvGraphicFramePr>
            <a:graphicFrameLocks noChangeAspect="1"/>
          </p:cNvGraphicFramePr>
          <p:nvPr/>
        </p:nvGraphicFramePr>
        <p:xfrm>
          <a:off x="5645150" y="2525713"/>
          <a:ext cx="295275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21" imgW="114120" imgH="177480" progId="Equation.DSMT4">
                  <p:embed/>
                </p:oleObj>
              </mc:Choice>
              <mc:Fallback>
                <p:oleObj name="Equation" r:id="rId21" imgW="114120" imgH="177480" progId="Equation.DSMT4">
                  <p:embed/>
                  <p:pic>
                    <p:nvPicPr>
                      <p:cNvPr id="81" name="Object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5150" y="2525713"/>
                        <a:ext cx="295275" cy="461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" name="TextBox 81"/>
          <p:cNvSpPr txBox="1"/>
          <p:nvPr/>
        </p:nvSpPr>
        <p:spPr>
          <a:xfrm>
            <a:off x="6446838" y="2698750"/>
            <a:ext cx="2324100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Divide each</a:t>
            </a:r>
          </a:p>
          <a:p>
            <a:pPr algn="ctr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side into 4 groups</a:t>
            </a:r>
          </a:p>
        </p:txBody>
      </p:sp>
      <p:sp>
        <p:nvSpPr>
          <p:cNvPr id="83" name="Rounded Rectangle 82"/>
          <p:cNvSpPr/>
          <p:nvPr/>
        </p:nvSpPr>
        <p:spPr>
          <a:xfrm>
            <a:off x="3497263" y="1452563"/>
            <a:ext cx="200025" cy="469900"/>
          </a:xfrm>
          <a:prstGeom prst="roundRect">
            <a:avLst/>
          </a:prstGeom>
          <a:noFill/>
          <a:ln w="222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4" name="Rounded Rectangle 83"/>
          <p:cNvSpPr/>
          <p:nvPr/>
        </p:nvSpPr>
        <p:spPr>
          <a:xfrm>
            <a:off x="3273425" y="1484313"/>
            <a:ext cx="200025" cy="469900"/>
          </a:xfrm>
          <a:prstGeom prst="roundRect">
            <a:avLst/>
          </a:prstGeom>
          <a:noFill/>
          <a:ln w="222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5" name="Rounded Rectangle 84"/>
          <p:cNvSpPr/>
          <p:nvPr/>
        </p:nvSpPr>
        <p:spPr>
          <a:xfrm>
            <a:off x="3044825" y="1685925"/>
            <a:ext cx="200025" cy="469900"/>
          </a:xfrm>
          <a:prstGeom prst="roundRect">
            <a:avLst/>
          </a:prstGeom>
          <a:noFill/>
          <a:ln w="222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6" name="Rounded Rectangle 85"/>
          <p:cNvSpPr/>
          <p:nvPr/>
        </p:nvSpPr>
        <p:spPr>
          <a:xfrm rot="16200000">
            <a:off x="3358356" y="1783557"/>
            <a:ext cx="200025" cy="471488"/>
          </a:xfrm>
          <a:prstGeom prst="roundRect">
            <a:avLst/>
          </a:prstGeom>
          <a:noFill/>
          <a:ln w="222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87" name="Object 68"/>
          <p:cNvGraphicFramePr>
            <a:graphicFrameLocks noChangeAspect="1"/>
          </p:cNvGraphicFramePr>
          <p:nvPr/>
        </p:nvGraphicFramePr>
        <p:xfrm>
          <a:off x="1933575" y="3241675"/>
          <a:ext cx="330200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23" imgW="126720" imgH="114120" progId="Equation.DSMT4">
                  <p:embed/>
                </p:oleObj>
              </mc:Choice>
              <mc:Fallback>
                <p:oleObj name="Equation" r:id="rId23" imgW="126720" imgH="114120" progId="Equation.DSMT4">
                  <p:embed/>
                  <p:pic>
                    <p:nvPicPr>
                      <p:cNvPr id="87" name="Object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3575" y="3241675"/>
                        <a:ext cx="330200" cy="296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41" name="Object 69"/>
          <p:cNvGraphicFramePr>
            <a:graphicFrameLocks noChangeAspect="1"/>
          </p:cNvGraphicFramePr>
          <p:nvPr/>
        </p:nvGraphicFramePr>
        <p:xfrm>
          <a:off x="5564188" y="2574925"/>
          <a:ext cx="401637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25" imgW="228600" imgH="393480" progId="Equation.DSMT4">
                  <p:embed/>
                </p:oleObj>
              </mc:Choice>
              <mc:Fallback>
                <p:oleObj name="Equation" r:id="rId25" imgW="228600" imgH="393480" progId="Equation.DSMT4">
                  <p:embed/>
                  <p:pic>
                    <p:nvPicPr>
                      <p:cNvPr id="3141" name="Object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4188" y="2574925"/>
                        <a:ext cx="401637" cy="693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42" name="Object 70"/>
          <p:cNvGraphicFramePr>
            <a:graphicFrameLocks noChangeAspect="1"/>
          </p:cNvGraphicFramePr>
          <p:nvPr/>
        </p:nvGraphicFramePr>
        <p:xfrm>
          <a:off x="4897438" y="2576513"/>
          <a:ext cx="425450" cy="693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27" imgW="241200" imgH="393480" progId="Equation.DSMT4">
                  <p:embed/>
                </p:oleObj>
              </mc:Choice>
              <mc:Fallback>
                <p:oleObj name="Equation" r:id="rId27" imgW="241200" imgH="393480" progId="Equation.DSMT4">
                  <p:embed/>
                  <p:pic>
                    <p:nvPicPr>
                      <p:cNvPr id="3142" name="Object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7438" y="2576513"/>
                        <a:ext cx="425450" cy="693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" name="Object 15"/>
          <p:cNvGraphicFramePr>
            <a:graphicFrameLocks noChangeAspect="1"/>
          </p:cNvGraphicFramePr>
          <p:nvPr/>
        </p:nvGraphicFramePr>
        <p:xfrm>
          <a:off x="4983163" y="3314700"/>
          <a:ext cx="612775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Equation" r:id="rId29" imgW="241200" imgH="139680" progId="Equation.DSMT4">
                  <p:embed/>
                </p:oleObj>
              </mc:Choice>
              <mc:Fallback>
                <p:oleObj name="Equation" r:id="rId29" imgW="241200" imgH="139680" progId="Equation.DSMT4">
                  <p:embed/>
                  <p:pic>
                    <p:nvPicPr>
                      <p:cNvPr id="88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3163" y="3314700"/>
                        <a:ext cx="612775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" name="Object 72"/>
          <p:cNvGraphicFramePr>
            <a:graphicFrameLocks noChangeAspect="1"/>
          </p:cNvGraphicFramePr>
          <p:nvPr/>
        </p:nvGraphicFramePr>
        <p:xfrm>
          <a:off x="5602288" y="3254375"/>
          <a:ext cx="32385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31" imgW="126720" imgH="164880" progId="Equation.DSMT4">
                  <p:embed/>
                </p:oleObj>
              </mc:Choice>
              <mc:Fallback>
                <p:oleObj name="Equation" r:id="rId31" imgW="126720" imgH="164880" progId="Equation.DSMT4">
                  <p:embed/>
                  <p:pic>
                    <p:nvPicPr>
                      <p:cNvPr id="89" name="Object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2288" y="3254375"/>
                        <a:ext cx="32385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0" name="TextBox 89"/>
          <p:cNvSpPr txBox="1"/>
          <p:nvPr/>
        </p:nvSpPr>
        <p:spPr>
          <a:xfrm>
            <a:off x="6778625" y="3971925"/>
            <a:ext cx="2000250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Subtract “x” </a:t>
            </a:r>
          </a:p>
          <a:p>
            <a:pPr algn="ctr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from both sides</a:t>
            </a:r>
          </a:p>
        </p:txBody>
      </p:sp>
      <p:sp>
        <p:nvSpPr>
          <p:cNvPr id="91" name="Rectangle 90"/>
          <p:cNvSpPr/>
          <p:nvPr/>
        </p:nvSpPr>
        <p:spPr>
          <a:xfrm rot="5400000">
            <a:off x="768351" y="3843337"/>
            <a:ext cx="119062" cy="50641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2" name="Rectangle 91"/>
          <p:cNvSpPr/>
          <p:nvPr/>
        </p:nvSpPr>
        <p:spPr>
          <a:xfrm rot="5400000">
            <a:off x="3311525" y="3803650"/>
            <a:ext cx="119063" cy="50641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93" name="Object 73"/>
          <p:cNvGraphicFramePr>
            <a:graphicFrameLocks noChangeAspect="1"/>
          </p:cNvGraphicFramePr>
          <p:nvPr/>
        </p:nvGraphicFramePr>
        <p:xfrm>
          <a:off x="4181475" y="4322763"/>
          <a:ext cx="436563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33" imgW="215640" imgH="139680" progId="Equation.DSMT4">
                  <p:embed/>
                </p:oleObj>
              </mc:Choice>
              <mc:Fallback>
                <p:oleObj name="Equation" r:id="rId33" imgW="215640" imgH="139680" progId="Equation.DSMT4">
                  <p:embed/>
                  <p:pic>
                    <p:nvPicPr>
                      <p:cNvPr id="93" name="Object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1475" y="4322763"/>
                        <a:ext cx="436563" cy="282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" name="Object 74"/>
          <p:cNvGraphicFramePr>
            <a:graphicFrameLocks noChangeAspect="1"/>
          </p:cNvGraphicFramePr>
          <p:nvPr/>
        </p:nvGraphicFramePr>
        <p:xfrm>
          <a:off x="5538788" y="4332288"/>
          <a:ext cx="436562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Equation" r:id="rId35" imgW="215640" imgH="139680" progId="Equation.DSMT4">
                  <p:embed/>
                </p:oleObj>
              </mc:Choice>
              <mc:Fallback>
                <p:oleObj name="Equation" r:id="rId35" imgW="215640" imgH="139680" progId="Equation.DSMT4">
                  <p:embed/>
                  <p:pic>
                    <p:nvPicPr>
                      <p:cNvPr id="94" name="Object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8788" y="4332288"/>
                        <a:ext cx="436562" cy="282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" name="Object 75"/>
          <p:cNvGraphicFramePr>
            <a:graphicFrameLocks noChangeAspect="1"/>
          </p:cNvGraphicFramePr>
          <p:nvPr/>
        </p:nvGraphicFramePr>
        <p:xfrm>
          <a:off x="4783138" y="4635500"/>
          <a:ext cx="627062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Equation" r:id="rId37" imgW="241200" imgH="177480" progId="Equation.DSMT4">
                  <p:embed/>
                </p:oleObj>
              </mc:Choice>
              <mc:Fallback>
                <p:oleObj name="Equation" r:id="rId37" imgW="241200" imgH="177480" progId="Equation.DSMT4">
                  <p:embed/>
                  <p:pic>
                    <p:nvPicPr>
                      <p:cNvPr id="96" name="Object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3138" y="4635500"/>
                        <a:ext cx="627062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" name="Object 76"/>
          <p:cNvGraphicFramePr>
            <a:graphicFrameLocks noChangeAspect="1"/>
          </p:cNvGraphicFramePr>
          <p:nvPr/>
        </p:nvGraphicFramePr>
        <p:xfrm>
          <a:off x="5392738" y="4638675"/>
          <a:ext cx="1254125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6" name="Equation" r:id="rId39" imgW="482400" imgH="177480" progId="Equation.DSMT4">
                  <p:embed/>
                </p:oleObj>
              </mc:Choice>
              <mc:Fallback>
                <p:oleObj name="Equation" r:id="rId39" imgW="482400" imgH="177480" progId="Equation.DSMT4">
                  <p:embed/>
                  <p:pic>
                    <p:nvPicPr>
                      <p:cNvPr id="97" name="Object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2738" y="4638675"/>
                        <a:ext cx="1254125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8" name="TextBox 97"/>
          <p:cNvSpPr txBox="1"/>
          <p:nvPr/>
        </p:nvSpPr>
        <p:spPr>
          <a:xfrm>
            <a:off x="7223125" y="4729163"/>
            <a:ext cx="8794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Add 3</a:t>
            </a:r>
          </a:p>
        </p:txBody>
      </p:sp>
      <p:graphicFrame>
        <p:nvGraphicFramePr>
          <p:cNvPr id="99" name="Object 77"/>
          <p:cNvGraphicFramePr>
            <a:graphicFrameLocks noChangeAspect="1"/>
          </p:cNvGraphicFramePr>
          <p:nvPr/>
        </p:nvGraphicFramePr>
        <p:xfrm>
          <a:off x="4754563" y="4945063"/>
          <a:ext cx="409575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7" name="Equation" r:id="rId41" imgW="203040" imgH="177480" progId="Equation.DSMT4">
                  <p:embed/>
                </p:oleObj>
              </mc:Choice>
              <mc:Fallback>
                <p:oleObj name="Equation" r:id="rId41" imgW="203040" imgH="177480" progId="Equation.DSMT4">
                  <p:embed/>
                  <p:pic>
                    <p:nvPicPr>
                      <p:cNvPr id="99" name="Object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4563" y="4945063"/>
                        <a:ext cx="409575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" name="Object 78"/>
          <p:cNvGraphicFramePr>
            <a:graphicFrameLocks noChangeAspect="1"/>
          </p:cNvGraphicFramePr>
          <p:nvPr/>
        </p:nvGraphicFramePr>
        <p:xfrm>
          <a:off x="6245225" y="4943475"/>
          <a:ext cx="409575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8" name="Equation" r:id="rId43" imgW="203040" imgH="177480" progId="Equation.DSMT4">
                  <p:embed/>
                </p:oleObj>
              </mc:Choice>
              <mc:Fallback>
                <p:oleObj name="Equation" r:id="rId43" imgW="203040" imgH="177480" progId="Equation.DSMT4">
                  <p:embed/>
                  <p:pic>
                    <p:nvPicPr>
                      <p:cNvPr id="100" name="Object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5225" y="4943475"/>
                        <a:ext cx="409575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" name="Rectangle 103"/>
          <p:cNvSpPr/>
          <p:nvPr/>
        </p:nvSpPr>
        <p:spPr>
          <a:xfrm rot="16200000">
            <a:off x="912812" y="4052888"/>
            <a:ext cx="119063" cy="11588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5" name="Rectangle 104"/>
          <p:cNvSpPr/>
          <p:nvPr/>
        </p:nvSpPr>
        <p:spPr>
          <a:xfrm rot="16200000">
            <a:off x="715962" y="4043363"/>
            <a:ext cx="119063" cy="11588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6" name="Rectangle 105"/>
          <p:cNvSpPr/>
          <p:nvPr/>
        </p:nvSpPr>
        <p:spPr>
          <a:xfrm rot="16200000">
            <a:off x="518320" y="4034631"/>
            <a:ext cx="119062" cy="11747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7" name="Rectangle 106"/>
          <p:cNvSpPr/>
          <p:nvPr/>
        </p:nvSpPr>
        <p:spPr>
          <a:xfrm rot="16200000">
            <a:off x="3565525" y="3814763"/>
            <a:ext cx="119063" cy="11588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8" name="Rectangle 107"/>
          <p:cNvSpPr/>
          <p:nvPr/>
        </p:nvSpPr>
        <p:spPr>
          <a:xfrm rot="16200000">
            <a:off x="3368675" y="3805238"/>
            <a:ext cx="119063" cy="11588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9" name="Rectangle 108"/>
          <p:cNvSpPr/>
          <p:nvPr/>
        </p:nvSpPr>
        <p:spPr>
          <a:xfrm rot="16200000">
            <a:off x="3171032" y="3796506"/>
            <a:ext cx="119062" cy="11747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10" name="Object 79"/>
          <p:cNvGraphicFramePr>
            <a:graphicFrameLocks noChangeAspect="1"/>
          </p:cNvGraphicFramePr>
          <p:nvPr/>
        </p:nvGraphicFramePr>
        <p:xfrm>
          <a:off x="4637088" y="5327650"/>
          <a:ext cx="792162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Equation" r:id="rId45" imgW="304560" imgH="164880" progId="Equation.DSMT4">
                  <p:embed/>
                </p:oleObj>
              </mc:Choice>
              <mc:Fallback>
                <p:oleObj name="Equation" r:id="rId45" imgW="304560" imgH="164880" progId="Equation.DSMT4">
                  <p:embed/>
                  <p:pic>
                    <p:nvPicPr>
                      <p:cNvPr id="110" name="Object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7088" y="5327650"/>
                        <a:ext cx="792162" cy="427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" name="Object 80"/>
          <p:cNvGraphicFramePr>
            <a:graphicFrameLocks noChangeAspect="1"/>
          </p:cNvGraphicFramePr>
          <p:nvPr/>
        </p:nvGraphicFramePr>
        <p:xfrm>
          <a:off x="5375275" y="5314950"/>
          <a:ext cx="758825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0" name="Equation" r:id="rId47" imgW="291960" imgH="177480" progId="Equation.DSMT4">
                  <p:embed/>
                </p:oleObj>
              </mc:Choice>
              <mc:Fallback>
                <p:oleObj name="Equation" r:id="rId47" imgW="291960" imgH="177480" progId="Equation.DSMT4">
                  <p:embed/>
                  <p:pic>
                    <p:nvPicPr>
                      <p:cNvPr id="111" name="Object 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5275" y="5314950"/>
                        <a:ext cx="758825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" name="TextBox 111"/>
          <p:cNvSpPr txBox="1"/>
          <p:nvPr/>
        </p:nvSpPr>
        <p:spPr>
          <a:xfrm>
            <a:off x="6746875" y="5149850"/>
            <a:ext cx="2114550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Divide each side</a:t>
            </a:r>
            <a:br>
              <a:rPr lang="en-CA" sz="2000" dirty="0">
                <a:solidFill>
                  <a:srgbClr val="FF0000"/>
                </a:solidFill>
                <a:latin typeface="+mj-lt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</a:rPr>
              <a:t> into 4 groups</a:t>
            </a:r>
          </a:p>
        </p:txBody>
      </p:sp>
      <p:graphicFrame>
        <p:nvGraphicFramePr>
          <p:cNvPr id="113" name="Object 81"/>
          <p:cNvGraphicFramePr>
            <a:graphicFrameLocks noChangeAspect="1"/>
          </p:cNvGraphicFramePr>
          <p:nvPr/>
        </p:nvGraphicFramePr>
        <p:xfrm>
          <a:off x="2046288" y="5761038"/>
          <a:ext cx="330200" cy="296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" name="Equation" r:id="rId49" imgW="126720" imgH="114120" progId="Equation.DSMT4">
                  <p:embed/>
                </p:oleObj>
              </mc:Choice>
              <mc:Fallback>
                <p:oleObj name="Equation" r:id="rId49" imgW="126720" imgH="114120" progId="Equation.DSMT4">
                  <p:embed/>
                  <p:pic>
                    <p:nvPicPr>
                      <p:cNvPr id="113" name="Object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6288" y="5761038"/>
                        <a:ext cx="330200" cy="296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" name="Object 26"/>
          <p:cNvGraphicFramePr>
            <a:graphicFrameLocks noChangeAspect="1"/>
          </p:cNvGraphicFramePr>
          <p:nvPr/>
        </p:nvGraphicFramePr>
        <p:xfrm>
          <a:off x="5421313" y="5351463"/>
          <a:ext cx="401637" cy="693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" name="Equation" r:id="rId50" imgW="228600" imgH="393480" progId="Equation.DSMT4">
                  <p:embed/>
                </p:oleObj>
              </mc:Choice>
              <mc:Fallback>
                <p:oleObj name="Equation" r:id="rId50" imgW="228600" imgH="393480" progId="Equation.DSMT4">
                  <p:embed/>
                  <p:pic>
                    <p:nvPicPr>
                      <p:cNvPr id="117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1313" y="5351463"/>
                        <a:ext cx="401637" cy="693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" name="Object 83"/>
          <p:cNvGraphicFramePr>
            <a:graphicFrameLocks noChangeAspect="1"/>
          </p:cNvGraphicFramePr>
          <p:nvPr/>
        </p:nvGraphicFramePr>
        <p:xfrm>
          <a:off x="4754563" y="5351463"/>
          <a:ext cx="425450" cy="693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3" name="Equation" r:id="rId51" imgW="241200" imgH="393480" progId="Equation.DSMT4">
                  <p:embed/>
                </p:oleObj>
              </mc:Choice>
              <mc:Fallback>
                <p:oleObj name="Equation" r:id="rId51" imgW="241200" imgH="393480" progId="Equation.DSMT4">
                  <p:embed/>
                  <p:pic>
                    <p:nvPicPr>
                      <p:cNvPr id="118" name="Object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4563" y="5351463"/>
                        <a:ext cx="425450" cy="693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" name="Object 84"/>
          <p:cNvGraphicFramePr>
            <a:graphicFrameLocks noChangeAspect="1"/>
          </p:cNvGraphicFramePr>
          <p:nvPr/>
        </p:nvGraphicFramePr>
        <p:xfrm>
          <a:off x="4837113" y="5956300"/>
          <a:ext cx="563562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4" name="Equation" r:id="rId52" imgW="228600" imgH="177480" progId="Equation.DSMT4">
                  <p:embed/>
                </p:oleObj>
              </mc:Choice>
              <mc:Fallback>
                <p:oleObj name="Equation" r:id="rId52" imgW="228600" imgH="177480" progId="Equation.DSMT4">
                  <p:embed/>
                  <p:pic>
                    <p:nvPicPr>
                      <p:cNvPr id="119" name="Object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7113" y="5956300"/>
                        <a:ext cx="563562" cy="439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" name="Object 85"/>
          <p:cNvGraphicFramePr>
            <a:graphicFrameLocks noChangeAspect="1"/>
          </p:cNvGraphicFramePr>
          <p:nvPr/>
        </p:nvGraphicFramePr>
        <p:xfrm>
          <a:off x="5410200" y="6051550"/>
          <a:ext cx="565150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5" name="Equation" r:id="rId54" imgW="215640" imgH="139680" progId="Equation.DSMT4">
                  <p:embed/>
                </p:oleObj>
              </mc:Choice>
              <mc:Fallback>
                <p:oleObj name="Equation" r:id="rId54" imgW="215640" imgH="139680" progId="Equation.DSMT4">
                  <p:embed/>
                  <p:pic>
                    <p:nvPicPr>
                      <p:cNvPr id="120" name="Object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6051550"/>
                        <a:ext cx="565150" cy="366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1" name="TextBox 120"/>
          <p:cNvSpPr txBox="1"/>
          <p:nvPr/>
        </p:nvSpPr>
        <p:spPr>
          <a:xfrm>
            <a:off x="6875463" y="5880100"/>
            <a:ext cx="1570037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Divide each</a:t>
            </a:r>
            <a:br>
              <a:rPr lang="en-CA" sz="2000" dirty="0">
                <a:solidFill>
                  <a:srgbClr val="FF0000"/>
                </a:solidFill>
                <a:latin typeface="+mj-lt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</a:rPr>
              <a:t>side by -1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457200" y="6270625"/>
            <a:ext cx="3424238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Flip the colour on each side</a:t>
            </a:r>
          </a:p>
        </p:txBody>
      </p:sp>
      <p:sp>
        <p:nvSpPr>
          <p:cNvPr id="123" name="Rectangle 122"/>
          <p:cNvSpPr/>
          <p:nvPr/>
        </p:nvSpPr>
        <p:spPr>
          <a:xfrm rot="16200000">
            <a:off x="1638301" y="5718175"/>
            <a:ext cx="119062" cy="11588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4" name="Rectangle 123"/>
          <p:cNvSpPr/>
          <p:nvPr/>
        </p:nvSpPr>
        <p:spPr>
          <a:xfrm rot="16200000">
            <a:off x="1884363" y="5851525"/>
            <a:ext cx="119062" cy="11588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5" name="Rectangle 124"/>
          <p:cNvSpPr/>
          <p:nvPr/>
        </p:nvSpPr>
        <p:spPr>
          <a:xfrm rot="16200000">
            <a:off x="1612106" y="5884069"/>
            <a:ext cx="119063" cy="11747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6" name="Rectangle 125"/>
          <p:cNvSpPr/>
          <p:nvPr/>
        </p:nvSpPr>
        <p:spPr>
          <a:xfrm rot="5400000">
            <a:off x="2624931" y="5584032"/>
            <a:ext cx="119063" cy="5080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27" name="Object 86"/>
          <p:cNvGraphicFramePr>
            <a:graphicFrameLocks noChangeAspect="1"/>
          </p:cNvGraphicFramePr>
          <p:nvPr/>
        </p:nvGraphicFramePr>
        <p:xfrm>
          <a:off x="4622800" y="5949950"/>
          <a:ext cx="782638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6" name="Equation" r:id="rId56" imgW="317160" imgH="177480" progId="Equation.DSMT4">
                  <p:embed/>
                </p:oleObj>
              </mc:Choice>
              <mc:Fallback>
                <p:oleObj name="Equation" r:id="rId56" imgW="317160" imgH="177480" progId="Equation.DSMT4">
                  <p:embed/>
                  <p:pic>
                    <p:nvPicPr>
                      <p:cNvPr id="127" name="Object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2800" y="5949950"/>
                        <a:ext cx="782638" cy="439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" name="Object 87"/>
          <p:cNvGraphicFramePr>
            <a:graphicFrameLocks noChangeAspect="1"/>
          </p:cNvGraphicFramePr>
          <p:nvPr/>
        </p:nvGraphicFramePr>
        <p:xfrm>
          <a:off x="5441950" y="5953125"/>
          <a:ext cx="46037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7" name="Equation" r:id="rId58" imgW="126720" imgH="139680" progId="Equation.DSMT4">
                  <p:embed/>
                </p:oleObj>
              </mc:Choice>
              <mc:Fallback>
                <p:oleObj name="Equation" r:id="rId58" imgW="126720" imgH="139680" progId="Equation.DSMT4">
                  <p:embed/>
                  <p:pic>
                    <p:nvPicPr>
                      <p:cNvPr id="128" name="Object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1950" y="5953125"/>
                        <a:ext cx="460375" cy="5048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66" name="TextBox 128"/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1000"/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8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0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7.40741E-7 L 0.0927 0.27847 " pathEditMode="relative" rAng="0" ptsTypes="AA">
                                      <p:cBhvr>
                                        <p:cTn id="143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00" y="13900"/>
                                    </p:animMotion>
                                  </p:childTnLst>
                                </p:cTn>
                              </p:par>
                              <p:par>
                                <p:cTn id="1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0 L -0.10885 0.20394 " pathEditMode="relative" rAng="0" ptsTypes="AA">
                                      <p:cBhvr>
                                        <p:cTn id="150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00" y="10200"/>
                                    </p:animMotion>
                                  </p:childTnLst>
                                </p:cTn>
                              </p:par>
                              <p:par>
                                <p:cTn id="15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2.96296E-6 L -0.10886 0.20417 " pathEditMode="relative" rAng="0" ptsTypes="AA">
                                      <p:cBhvr>
                                        <p:cTn id="152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00" y="10200"/>
                                    </p:animMotion>
                                  </p:childTnLst>
                                </p:cTn>
                              </p:par>
                              <p:par>
                                <p:cTn id="1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3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3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6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3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4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9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8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3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6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9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8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1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4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58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9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0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1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2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3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5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7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2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5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8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1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4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7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>
                      <p:stCondLst>
                        <p:cond delay="indefinite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3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4" fill="hold">
                      <p:stCondLst>
                        <p:cond delay="indefinite"/>
                      </p:stCondLst>
                      <p:childTnLst>
                        <p:par>
                          <p:cTn id="295" fill="hold">
                            <p:stCondLst>
                              <p:cond delay="0"/>
                            </p:stCondLst>
                            <p:childTnLst>
                              <p:par>
                                <p:cTn id="2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8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9" fill="hold">
                      <p:stCondLst>
                        <p:cond delay="indefinite"/>
                      </p:stCondLst>
                      <p:childTnLst>
                        <p:par>
                          <p:cTn id="300" fill="hold">
                            <p:stCondLst>
                              <p:cond delay="0"/>
                            </p:stCondLst>
                            <p:childTnLst>
                              <p:par>
                                <p:cTn id="30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3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4" fill="hold">
                      <p:stCondLst>
                        <p:cond delay="indefinite"/>
                      </p:stCondLst>
                      <p:childTnLst>
                        <p:par>
                          <p:cTn id="305" fill="hold">
                            <p:stCondLst>
                              <p:cond delay="0"/>
                            </p:stCondLst>
                            <p:childTnLst>
                              <p:par>
                                <p:cTn id="30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4.81481E-6 L -0.07934 0.26481 " pathEditMode="relative" rAng="0" ptsTypes="AA">
                                      <p:cBhvr>
                                        <p:cTn id="307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00" y="13200"/>
                                    </p:animMotion>
                                  </p:childTnLst>
                                </p:cTn>
                              </p:par>
                              <p:par>
                                <p:cTn id="30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0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1" fill="hold">
                      <p:stCondLst>
                        <p:cond delay="indefinite"/>
                      </p:stCondLst>
                      <p:childTnLst>
                        <p:par>
                          <p:cTn id="312" fill="hold">
                            <p:stCondLst>
                              <p:cond delay="0"/>
                            </p:stCondLst>
                            <p:childTnLst>
                              <p:par>
                                <p:cTn id="3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3.7037E-7 L 0.11337 0.18426 " pathEditMode="relative" rAng="0" ptsTypes="AA">
                                      <p:cBhvr>
                                        <p:cTn id="314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00" y="9200"/>
                                    </p:animMotion>
                                  </p:childTnLst>
                                </p:cTn>
                              </p:par>
                              <p:par>
                                <p:cTn id="31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1.48148E-6 L 0.1059 0.19213 " pathEditMode="relative" rAng="0" ptsTypes="AA">
                                      <p:cBhvr>
                                        <p:cTn id="316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00" y="9600"/>
                                    </p:animMotion>
                                  </p:childTnLst>
                                </p:cTn>
                              </p:par>
                              <p:par>
                                <p:cTn id="31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4.07407E-6 L 0.13021 0.1669 " pathEditMode="relative" rAng="0" ptsTypes="AA">
                                      <p:cBhvr>
                                        <p:cTn id="318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00" y="8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9" fill="hold">
                      <p:stCondLst>
                        <p:cond delay="indefinite"/>
                      </p:stCondLst>
                      <p:childTnLst>
                        <p:par>
                          <p:cTn id="320" fill="hold">
                            <p:stCondLst>
                              <p:cond delay="0"/>
                            </p:stCondLst>
                            <p:childTnLst>
                              <p:par>
                                <p:cTn id="3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3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4" fill="hold">
                      <p:stCondLst>
                        <p:cond delay="indefinite"/>
                      </p:stCondLst>
                      <p:childTnLst>
                        <p:par>
                          <p:cTn id="325" fill="hold">
                            <p:stCondLst>
                              <p:cond delay="0"/>
                            </p:stCondLst>
                            <p:childTnLst>
                              <p:par>
                                <p:cTn id="3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8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9" fill="hold">
                      <p:stCondLst>
                        <p:cond delay="indefinite"/>
                      </p:stCondLst>
                      <p:childTnLst>
                        <p:par>
                          <p:cTn id="330" fill="hold">
                            <p:stCondLst>
                              <p:cond delay="0"/>
                            </p:stCondLst>
                            <p:childTnLst>
                              <p:par>
                                <p:cTn id="3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3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4" fill="hold">
                      <p:stCondLst>
                        <p:cond delay="indefinite"/>
                      </p:stCondLst>
                      <p:childTnLst>
                        <p:par>
                          <p:cTn id="335" fill="hold">
                            <p:stCondLst>
                              <p:cond delay="0"/>
                            </p:stCondLst>
                            <p:childTnLst>
                              <p:par>
                                <p:cTn id="3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8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9" fill="hold">
                      <p:stCondLst>
                        <p:cond delay="indefinite"/>
                      </p:stCondLst>
                      <p:childTnLst>
                        <p:par>
                          <p:cTn id="340" fill="hold">
                            <p:stCondLst>
                              <p:cond delay="0"/>
                            </p:stCondLst>
                            <p:childTnLst>
                              <p:par>
                                <p:cTn id="3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3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4" fill="hold">
                      <p:stCondLst>
                        <p:cond delay="indefinite"/>
                      </p:stCondLst>
                      <p:childTnLst>
                        <p:par>
                          <p:cTn id="345" fill="hold">
                            <p:stCondLst>
                              <p:cond delay="0"/>
                            </p:stCondLst>
                            <p:childTnLst>
                              <p:par>
                                <p:cTn id="3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8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9" fill="hold">
                      <p:stCondLst>
                        <p:cond delay="indefinite"/>
                      </p:stCondLst>
                      <p:childTnLst>
                        <p:par>
                          <p:cTn id="350" fill="hold">
                            <p:stCondLst>
                              <p:cond delay="0"/>
                            </p:stCondLst>
                            <p:childTnLst>
                              <p:par>
                                <p:cTn id="3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3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6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9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1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4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7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9" fill="hold">
                      <p:stCondLst>
                        <p:cond delay="indefinite"/>
                      </p:stCondLst>
                      <p:childTnLst>
                        <p:par>
                          <p:cTn id="370" fill="hold">
                            <p:stCondLst>
                              <p:cond delay="0"/>
                            </p:stCondLst>
                            <p:childTnLst>
                              <p:par>
                                <p:cTn id="3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3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5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7" fill="hold">
                      <p:stCondLst>
                        <p:cond delay="indefinite"/>
                      </p:stCondLst>
                      <p:childTnLst>
                        <p:par>
                          <p:cTn id="378" fill="hold">
                            <p:stCondLst>
                              <p:cond delay="0"/>
                            </p:stCondLst>
                            <p:childTnLst>
                              <p:par>
                                <p:cTn id="3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1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2" fill="hold">
                      <p:stCondLst>
                        <p:cond delay="indefinite"/>
                      </p:stCondLst>
                      <p:childTnLst>
                        <p:par>
                          <p:cTn id="383" fill="hold">
                            <p:stCondLst>
                              <p:cond delay="0"/>
                            </p:stCondLst>
                            <p:childTnLst>
                              <p:par>
                                <p:cTn id="3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6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  <p:bldP spid="33" grpId="0" animBg="1"/>
      <p:bldP spid="33" grpId="1" animBg="1"/>
      <p:bldP spid="37" grpId="0" animBg="1"/>
      <p:bldP spid="37" grpId="1" animBg="1"/>
      <p:bldP spid="38" grpId="0" animBg="1"/>
      <p:bldP spid="39" grpId="0" animBg="1"/>
      <p:bldP spid="39" grpId="1" animBg="1"/>
      <p:bldP spid="42" grpId="0" animBg="1"/>
      <p:bldP spid="42" grpId="1" animBg="1"/>
      <p:bldP spid="43" grpId="0" animBg="1"/>
      <p:bldP spid="43" grpId="1" animBg="1"/>
      <p:bldP spid="46" grpId="0" animBg="1"/>
      <p:bldP spid="51" grpId="0" animBg="1"/>
      <p:bldP spid="51" grpId="1" animBg="1"/>
      <p:bldP spid="54" grpId="0" animBg="1"/>
      <p:bldP spid="54" grpId="1" animBg="1"/>
      <p:bldP spid="56" grpId="0" animBg="1"/>
      <p:bldP spid="56" grpId="1" animBg="1"/>
      <p:bldP spid="59" grpId="0" animBg="1"/>
      <p:bldP spid="59" grpId="1" animBg="1"/>
      <p:bldP spid="60" grpId="0" animBg="1"/>
      <p:bldP spid="60" grpId="1" animBg="1"/>
      <p:bldP spid="63" grpId="0"/>
      <p:bldP spid="64" grpId="0" animBg="1"/>
      <p:bldP spid="64" grpId="1" animBg="1"/>
      <p:bldP spid="65" grpId="0" animBg="1"/>
      <p:bldP spid="65" grpId="1" animBg="1"/>
      <p:bldP spid="65" grpId="2" animBg="1"/>
      <p:bldP spid="70" grpId="0"/>
      <p:bldP spid="71" grpId="0" animBg="1"/>
      <p:bldP spid="71" grpId="1" animBg="1"/>
      <p:bldP spid="71" grpId="2" animBg="1"/>
      <p:bldP spid="72" grpId="0" animBg="1"/>
      <p:bldP spid="72" grpId="1" animBg="1"/>
      <p:bldP spid="72" grpId="2" animBg="1"/>
      <p:bldP spid="75" grpId="0" animBg="1"/>
      <p:bldP spid="76" grpId="0" animBg="1"/>
      <p:bldP spid="82" grpId="0"/>
      <p:bldP spid="83" grpId="0" animBg="1"/>
      <p:bldP spid="84" grpId="0" animBg="1"/>
      <p:bldP spid="85" grpId="0" animBg="1"/>
      <p:bldP spid="86" grpId="0" animBg="1"/>
      <p:bldP spid="86" grpId="1" animBg="1"/>
      <p:bldP spid="90" grpId="0"/>
      <p:bldP spid="91" grpId="0" animBg="1"/>
      <p:bldP spid="91" grpId="1" animBg="1"/>
      <p:bldP spid="91" grpId="2" animBg="1"/>
      <p:bldP spid="92" grpId="0" animBg="1"/>
      <p:bldP spid="92" grpId="1" animBg="1"/>
      <p:bldP spid="92" grpId="2" animBg="1"/>
      <p:bldP spid="98" grpId="0"/>
      <p:bldP spid="104" grpId="0" animBg="1"/>
      <p:bldP spid="105" grpId="0" animBg="1"/>
      <p:bldP spid="106" grpId="0" animBg="1"/>
      <p:bldP spid="107" grpId="0" animBg="1"/>
      <p:bldP spid="107" grpId="1" animBg="1"/>
      <p:bldP spid="107" grpId="2" animBg="1"/>
      <p:bldP spid="108" grpId="0" animBg="1"/>
      <p:bldP spid="108" grpId="1" animBg="1"/>
      <p:bldP spid="108" grpId="2" animBg="1"/>
      <p:bldP spid="109" grpId="0" animBg="1"/>
      <p:bldP spid="109" grpId="1" animBg="1"/>
      <p:bldP spid="109" grpId="2" animBg="1"/>
      <p:bldP spid="112" grpId="0"/>
      <p:bldP spid="121" grpId="0"/>
      <p:bldP spid="122" grpId="0"/>
      <p:bldP spid="123" grpId="0" animBg="1"/>
      <p:bldP spid="124" grpId="0" animBg="1"/>
      <p:bldP spid="125" grpId="0" animBg="1"/>
      <p:bldP spid="12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Homework: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/>
              <a:t>Assignment </a:t>
            </a:r>
            <a:r>
              <a:rPr lang="en-CA" dirty="0"/>
              <a:t>11.3</a:t>
            </a:r>
          </a:p>
        </p:txBody>
      </p:sp>
    </p:spTree>
    <p:extLst>
      <p:ext uri="{BB962C8B-B14F-4D97-AF65-F5344CB8AC3E}">
        <p14:creationId xmlns:p14="http://schemas.microsoft.com/office/powerpoint/2010/main" val="2680768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525" y="274638"/>
            <a:ext cx="7878763" cy="6127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2500" dirty="0"/>
              <a:t>Ex: How much does One star cost?</a:t>
            </a:r>
          </a:p>
        </p:txBody>
      </p:sp>
      <p:grpSp>
        <p:nvGrpSpPr>
          <p:cNvPr id="3" name="Group 45"/>
          <p:cNvGrpSpPr>
            <a:grpSpLocks/>
          </p:cNvGrpSpPr>
          <p:nvPr/>
        </p:nvGrpSpPr>
        <p:grpSpPr bwMode="auto">
          <a:xfrm>
            <a:off x="304800" y="2617788"/>
            <a:ext cx="4621213" cy="973137"/>
            <a:chOff x="304797" y="2617696"/>
            <a:chExt cx="4621304" cy="972667"/>
          </a:xfrm>
        </p:grpSpPr>
        <p:sp>
          <p:nvSpPr>
            <p:cNvPr id="4" name="Isosceles Triangle 3"/>
            <p:cNvSpPr/>
            <p:nvPr/>
          </p:nvSpPr>
          <p:spPr>
            <a:xfrm>
              <a:off x="2325725" y="3187333"/>
              <a:ext cx="538173" cy="403030"/>
            </a:xfrm>
            <a:prstGeom prst="triangle">
              <a:avLst/>
            </a:prstGeom>
            <a:noFill/>
            <a:ln w="50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7" name="Rectangle 6"/>
            <p:cNvSpPr/>
            <p:nvPr/>
          </p:nvSpPr>
          <p:spPr>
            <a:xfrm>
              <a:off x="914409" y="3127037"/>
              <a:ext cx="3375091" cy="4601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grpSp>
          <p:nvGrpSpPr>
            <p:cNvPr id="5" name="Group 9"/>
            <p:cNvGrpSpPr>
              <a:grpSpLocks/>
            </p:cNvGrpSpPr>
            <p:nvPr/>
          </p:nvGrpSpPr>
          <p:grpSpPr bwMode="auto">
            <a:xfrm>
              <a:off x="3662079" y="2617696"/>
              <a:ext cx="1264022" cy="553119"/>
              <a:chOff x="3191434" y="2120157"/>
              <a:chExt cx="1264022" cy="553119"/>
            </a:xfrm>
          </p:grpSpPr>
          <p:sp>
            <p:nvSpPr>
              <p:cNvPr id="9" name="Rectangle 8"/>
              <p:cNvSpPr/>
              <p:nvPr/>
            </p:nvSpPr>
            <p:spPr>
              <a:xfrm rot="5400000">
                <a:off x="3678430" y="2506512"/>
                <a:ext cx="279265" cy="555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1" name="Rectangle 10"/>
              <p:cNvSpPr/>
              <p:nvPr/>
            </p:nvSpPr>
            <p:spPr>
              <a:xfrm rot="5400000">
                <a:off x="4286454" y="2254222"/>
                <a:ext cx="280851" cy="57151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2" name="Rectangle 11"/>
              <p:cNvSpPr/>
              <p:nvPr/>
            </p:nvSpPr>
            <p:spPr>
              <a:xfrm rot="5400000">
                <a:off x="3082311" y="2231214"/>
                <a:ext cx="279265" cy="57151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3191781" y="2393075"/>
                <a:ext cx="1258912" cy="4601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</p:grpSp>
        <p:grpSp>
          <p:nvGrpSpPr>
            <p:cNvPr id="6" name="Group 12"/>
            <p:cNvGrpSpPr>
              <a:grpSpLocks/>
            </p:cNvGrpSpPr>
            <p:nvPr/>
          </p:nvGrpSpPr>
          <p:grpSpPr bwMode="auto">
            <a:xfrm>
              <a:off x="304797" y="2622178"/>
              <a:ext cx="1264022" cy="553119"/>
              <a:chOff x="3191434" y="2120157"/>
              <a:chExt cx="1264022" cy="553119"/>
            </a:xfrm>
          </p:grpSpPr>
          <p:sp>
            <p:nvSpPr>
              <p:cNvPr id="14" name="Rectangle 13"/>
              <p:cNvSpPr/>
              <p:nvPr/>
            </p:nvSpPr>
            <p:spPr>
              <a:xfrm rot="5400000">
                <a:off x="3678083" y="2505204"/>
                <a:ext cx="279265" cy="5556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5" name="Rectangle 14"/>
              <p:cNvSpPr/>
              <p:nvPr/>
            </p:nvSpPr>
            <p:spPr>
              <a:xfrm rot="5400000">
                <a:off x="4286901" y="2253706"/>
                <a:ext cx="279265" cy="57151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6" name="Rectangle 15"/>
              <p:cNvSpPr/>
              <p:nvPr/>
            </p:nvSpPr>
            <p:spPr>
              <a:xfrm rot="5400000">
                <a:off x="3081965" y="2231492"/>
                <a:ext cx="279265" cy="57151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3191434" y="2391767"/>
                <a:ext cx="1258913" cy="4601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</p:grpSp>
      </p:grpSp>
      <p:sp>
        <p:nvSpPr>
          <p:cNvPr id="18" name="5-Point Star 17"/>
          <p:cNvSpPr/>
          <p:nvPr/>
        </p:nvSpPr>
        <p:spPr>
          <a:xfrm>
            <a:off x="430213" y="2501900"/>
            <a:ext cx="430212" cy="334963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9" name="5-Point Star 18"/>
          <p:cNvSpPr/>
          <p:nvPr/>
        </p:nvSpPr>
        <p:spPr>
          <a:xfrm>
            <a:off x="434975" y="2170113"/>
            <a:ext cx="430213" cy="334962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1" name="Oval 20"/>
          <p:cNvSpPr/>
          <p:nvPr/>
        </p:nvSpPr>
        <p:spPr>
          <a:xfrm>
            <a:off x="1035050" y="2514600"/>
            <a:ext cx="336550" cy="33655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6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2" name="Oval 21"/>
          <p:cNvSpPr/>
          <p:nvPr/>
        </p:nvSpPr>
        <p:spPr>
          <a:xfrm>
            <a:off x="1054100" y="2116138"/>
            <a:ext cx="334963" cy="334962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6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4" name="Oval 23"/>
          <p:cNvSpPr/>
          <p:nvPr/>
        </p:nvSpPr>
        <p:spPr>
          <a:xfrm>
            <a:off x="4132263" y="2505075"/>
            <a:ext cx="336550" cy="33655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6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5" name="Oval 24"/>
          <p:cNvSpPr/>
          <p:nvPr/>
        </p:nvSpPr>
        <p:spPr>
          <a:xfrm>
            <a:off x="4567238" y="2509838"/>
            <a:ext cx="336550" cy="33655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6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6" name="Oval 25"/>
          <p:cNvSpPr/>
          <p:nvPr/>
        </p:nvSpPr>
        <p:spPr>
          <a:xfrm>
            <a:off x="4137025" y="2133600"/>
            <a:ext cx="336550" cy="33655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6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7" name="Oval 26"/>
          <p:cNvSpPr/>
          <p:nvPr/>
        </p:nvSpPr>
        <p:spPr>
          <a:xfrm>
            <a:off x="4572000" y="2138363"/>
            <a:ext cx="336550" cy="33655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6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8" name="Oval 27"/>
          <p:cNvSpPr/>
          <p:nvPr/>
        </p:nvSpPr>
        <p:spPr>
          <a:xfrm>
            <a:off x="4141788" y="1747838"/>
            <a:ext cx="336550" cy="33655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6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9" name="Oval 28"/>
          <p:cNvSpPr/>
          <p:nvPr/>
        </p:nvSpPr>
        <p:spPr>
          <a:xfrm>
            <a:off x="4576763" y="1752600"/>
            <a:ext cx="336550" cy="33655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6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30" name="Content Placeholder 2"/>
          <p:cNvSpPr txBox="1">
            <a:spLocks/>
          </p:cNvSpPr>
          <p:nvPr/>
        </p:nvSpPr>
        <p:spPr bwMode="auto">
          <a:xfrm>
            <a:off x="206375" y="946150"/>
            <a:ext cx="8937625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latin typeface="+mn-lt"/>
                <a:cs typeface="+mn-cs"/>
              </a:rPr>
              <a:t>Ex: Record all your steps</a:t>
            </a:r>
          </a:p>
        </p:txBody>
      </p:sp>
      <p:sp>
        <p:nvSpPr>
          <p:cNvPr id="32" name="Content Placeholder 2"/>
          <p:cNvSpPr txBox="1">
            <a:spLocks/>
          </p:cNvSpPr>
          <p:nvPr/>
        </p:nvSpPr>
        <p:spPr bwMode="auto">
          <a:xfrm>
            <a:off x="5981700" y="1371600"/>
            <a:ext cx="2803525" cy="833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solidFill>
                  <a:srgbClr val="FF0000"/>
                </a:solidFill>
                <a:latin typeface="+mn-lt"/>
                <a:cs typeface="+mn-cs"/>
              </a:rPr>
              <a:t>1. Subtract two coins from sides</a:t>
            </a:r>
          </a:p>
        </p:txBody>
      </p:sp>
      <p:sp>
        <p:nvSpPr>
          <p:cNvPr id="33" name="Content Placeholder 2"/>
          <p:cNvSpPr txBox="1">
            <a:spLocks/>
          </p:cNvSpPr>
          <p:nvPr/>
        </p:nvSpPr>
        <p:spPr bwMode="auto">
          <a:xfrm>
            <a:off x="6000750" y="2278062"/>
            <a:ext cx="2803525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solidFill>
                  <a:srgbClr val="FF0000"/>
                </a:solidFill>
                <a:latin typeface="+mn-lt"/>
                <a:cs typeface="+mn-cs"/>
              </a:rPr>
              <a:t>2. Divide each side</a:t>
            </a:r>
            <a:br>
              <a:rPr lang="en-CA" sz="2200" dirty="0">
                <a:solidFill>
                  <a:srgbClr val="FF0000"/>
                </a:solidFill>
                <a:latin typeface="+mn-lt"/>
                <a:cs typeface="+mn-cs"/>
              </a:rPr>
            </a:br>
            <a:r>
              <a:rPr lang="en-CA" sz="2200" dirty="0">
                <a:solidFill>
                  <a:srgbClr val="FF0000"/>
                </a:solidFill>
                <a:latin typeface="+mn-lt"/>
                <a:cs typeface="+mn-cs"/>
              </a:rPr>
              <a:t>into two groups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4559300" y="2097088"/>
            <a:ext cx="388938" cy="793750"/>
          </a:xfrm>
          <a:prstGeom prst="roundRect">
            <a:avLst/>
          </a:prstGeom>
          <a:noFill/>
          <a:ln w="603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5" name="Rounded Rectangle 34"/>
          <p:cNvSpPr/>
          <p:nvPr/>
        </p:nvSpPr>
        <p:spPr>
          <a:xfrm>
            <a:off x="4105275" y="2101850"/>
            <a:ext cx="390525" cy="776288"/>
          </a:xfrm>
          <a:prstGeom prst="roundRect">
            <a:avLst/>
          </a:prstGeom>
          <a:noFill/>
          <a:ln w="603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6" name="Rounded Rectangle 35"/>
          <p:cNvSpPr/>
          <p:nvPr/>
        </p:nvSpPr>
        <p:spPr>
          <a:xfrm>
            <a:off x="1000124" y="2398713"/>
            <a:ext cx="447675" cy="496887"/>
          </a:xfrm>
          <a:prstGeom prst="roundRect">
            <a:avLst/>
          </a:prstGeom>
          <a:noFill/>
          <a:ln w="603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7" name="Rounded Rectangle 36"/>
          <p:cNvSpPr/>
          <p:nvPr/>
        </p:nvSpPr>
        <p:spPr>
          <a:xfrm>
            <a:off x="452438" y="2401889"/>
            <a:ext cx="461962" cy="493712"/>
          </a:xfrm>
          <a:prstGeom prst="roundRect">
            <a:avLst/>
          </a:prstGeom>
          <a:noFill/>
          <a:ln w="603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8" name="Content Placeholder 2"/>
          <p:cNvSpPr txBox="1">
            <a:spLocks/>
          </p:cNvSpPr>
          <p:nvPr/>
        </p:nvSpPr>
        <p:spPr bwMode="auto">
          <a:xfrm>
            <a:off x="5178425" y="3182937"/>
            <a:ext cx="3965575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solidFill>
                  <a:srgbClr val="FF0000"/>
                </a:solidFill>
                <a:latin typeface="+mn-lt"/>
                <a:cs typeface="+mn-cs"/>
              </a:rPr>
              <a:t>3. Now there’s only one star on the left side and two coins on the right side</a:t>
            </a:r>
          </a:p>
        </p:txBody>
      </p:sp>
      <p:sp>
        <p:nvSpPr>
          <p:cNvPr id="39" name="Content Placeholder 2"/>
          <p:cNvSpPr txBox="1">
            <a:spLocks/>
          </p:cNvSpPr>
          <p:nvPr/>
        </p:nvSpPr>
        <p:spPr bwMode="auto">
          <a:xfrm>
            <a:off x="5276850" y="4397375"/>
            <a:ext cx="308768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solidFill>
                  <a:srgbClr val="FF0000"/>
                </a:solidFill>
                <a:latin typeface="+mn-lt"/>
                <a:cs typeface="+mn-cs"/>
              </a:rPr>
              <a:t>Therefore one star is equal  to 2 coins</a:t>
            </a:r>
          </a:p>
        </p:txBody>
      </p:sp>
      <p:sp>
        <p:nvSpPr>
          <p:cNvPr id="40" name="5-Point Star 39"/>
          <p:cNvSpPr/>
          <p:nvPr/>
        </p:nvSpPr>
        <p:spPr>
          <a:xfrm>
            <a:off x="1762125" y="4692650"/>
            <a:ext cx="430213" cy="33655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3" name="Oval 42"/>
          <p:cNvSpPr/>
          <p:nvPr/>
        </p:nvSpPr>
        <p:spPr>
          <a:xfrm>
            <a:off x="2895600" y="4724400"/>
            <a:ext cx="336550" cy="33655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6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4" name="Oval 43"/>
          <p:cNvSpPr/>
          <p:nvPr/>
        </p:nvSpPr>
        <p:spPr>
          <a:xfrm>
            <a:off x="3316288" y="4714875"/>
            <a:ext cx="336550" cy="33655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600" b="1" dirty="0">
                <a:solidFill>
                  <a:srgbClr val="FF0000"/>
                </a:solidFill>
              </a:rPr>
              <a:t>1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2343150" y="4702175"/>
          <a:ext cx="41910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4" imgW="126720" imgH="114120" progId="Equation.DSMT4">
                  <p:embed/>
                </p:oleObj>
              </mc:Choice>
              <mc:Fallback>
                <p:oleObj name="Equation" r:id="rId4" imgW="126720" imgH="114120" progId="Equation.DSMT4">
                  <p:embed/>
                  <p:pic>
                    <p:nvPicPr>
                      <p:cNvPr id="1024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3150" y="4702175"/>
                        <a:ext cx="419100" cy="377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78" name="TextBox 41"/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1000"/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7.40741E-7 L 0.06475 0.05301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00" y="2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1" grpId="1" animBg="1"/>
      <p:bldP spid="22" grpId="0" animBg="1"/>
      <p:bldP spid="22" grpId="1" animBg="1"/>
      <p:bldP spid="25" grpId="0" animBg="1"/>
      <p:bldP spid="27" grpId="0" animBg="1"/>
      <p:bldP spid="28" grpId="0" animBg="1"/>
      <p:bldP spid="28" grpId="1" animBg="1"/>
      <p:bldP spid="29" grpId="0" animBg="1"/>
      <p:bldP spid="29" grpId="1" animBg="1"/>
      <p:bldP spid="32" grpId="0"/>
      <p:bldP spid="33" grpId="0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8" grpId="0"/>
      <p:bldP spid="39" grpId="0"/>
      <p:bldP spid="43" grpId="0" animBg="1"/>
      <p:bldP spid="4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525" y="274638"/>
            <a:ext cx="7878763" cy="6127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2500" dirty="0"/>
              <a:t>Ex: How much does One star cost?</a:t>
            </a:r>
          </a:p>
        </p:txBody>
      </p:sp>
      <p:grpSp>
        <p:nvGrpSpPr>
          <p:cNvPr id="3" name="Group 45"/>
          <p:cNvGrpSpPr>
            <a:grpSpLocks/>
          </p:cNvGrpSpPr>
          <p:nvPr/>
        </p:nvGrpSpPr>
        <p:grpSpPr bwMode="auto">
          <a:xfrm>
            <a:off x="304800" y="2617788"/>
            <a:ext cx="4621213" cy="973137"/>
            <a:chOff x="304797" y="2617696"/>
            <a:chExt cx="4621304" cy="972667"/>
          </a:xfrm>
        </p:grpSpPr>
        <p:sp>
          <p:nvSpPr>
            <p:cNvPr id="4" name="Isosceles Triangle 3"/>
            <p:cNvSpPr/>
            <p:nvPr/>
          </p:nvSpPr>
          <p:spPr>
            <a:xfrm>
              <a:off x="2325725" y="3187333"/>
              <a:ext cx="538173" cy="403030"/>
            </a:xfrm>
            <a:prstGeom prst="triangle">
              <a:avLst/>
            </a:prstGeom>
            <a:noFill/>
            <a:ln w="50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7" name="Rectangle 6"/>
            <p:cNvSpPr/>
            <p:nvPr/>
          </p:nvSpPr>
          <p:spPr>
            <a:xfrm>
              <a:off x="914409" y="3127037"/>
              <a:ext cx="3375091" cy="4601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grpSp>
          <p:nvGrpSpPr>
            <p:cNvPr id="5" name="Group 9"/>
            <p:cNvGrpSpPr>
              <a:grpSpLocks/>
            </p:cNvGrpSpPr>
            <p:nvPr/>
          </p:nvGrpSpPr>
          <p:grpSpPr bwMode="auto">
            <a:xfrm>
              <a:off x="3662079" y="2617696"/>
              <a:ext cx="1264022" cy="553119"/>
              <a:chOff x="3191434" y="2120157"/>
              <a:chExt cx="1264022" cy="553119"/>
            </a:xfrm>
          </p:grpSpPr>
          <p:sp>
            <p:nvSpPr>
              <p:cNvPr id="9" name="Rectangle 8"/>
              <p:cNvSpPr/>
              <p:nvPr/>
            </p:nvSpPr>
            <p:spPr>
              <a:xfrm rot="5400000">
                <a:off x="3678430" y="2506512"/>
                <a:ext cx="279265" cy="555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1" name="Rectangle 10"/>
              <p:cNvSpPr/>
              <p:nvPr/>
            </p:nvSpPr>
            <p:spPr>
              <a:xfrm rot="5400000">
                <a:off x="4286454" y="2254222"/>
                <a:ext cx="280851" cy="57151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2" name="Rectangle 11"/>
              <p:cNvSpPr/>
              <p:nvPr/>
            </p:nvSpPr>
            <p:spPr>
              <a:xfrm rot="5400000">
                <a:off x="3082311" y="2231214"/>
                <a:ext cx="279265" cy="57151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3191781" y="2393075"/>
                <a:ext cx="1258912" cy="4601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</p:grpSp>
        <p:grpSp>
          <p:nvGrpSpPr>
            <p:cNvPr id="6" name="Group 12"/>
            <p:cNvGrpSpPr>
              <a:grpSpLocks/>
            </p:cNvGrpSpPr>
            <p:nvPr/>
          </p:nvGrpSpPr>
          <p:grpSpPr bwMode="auto">
            <a:xfrm>
              <a:off x="304797" y="2622178"/>
              <a:ext cx="1264022" cy="553119"/>
              <a:chOff x="3191434" y="2120157"/>
              <a:chExt cx="1264022" cy="553119"/>
            </a:xfrm>
          </p:grpSpPr>
          <p:sp>
            <p:nvSpPr>
              <p:cNvPr id="14" name="Rectangle 13"/>
              <p:cNvSpPr/>
              <p:nvPr/>
            </p:nvSpPr>
            <p:spPr>
              <a:xfrm rot="5400000">
                <a:off x="3678083" y="2505204"/>
                <a:ext cx="279265" cy="5556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5" name="Rectangle 14"/>
              <p:cNvSpPr/>
              <p:nvPr/>
            </p:nvSpPr>
            <p:spPr>
              <a:xfrm rot="5400000">
                <a:off x="4286901" y="2253706"/>
                <a:ext cx="279265" cy="57151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6" name="Rectangle 15"/>
              <p:cNvSpPr/>
              <p:nvPr/>
            </p:nvSpPr>
            <p:spPr>
              <a:xfrm rot="5400000">
                <a:off x="3081965" y="2231492"/>
                <a:ext cx="279265" cy="57151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3191434" y="2391767"/>
                <a:ext cx="1258913" cy="4601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</p:grpSp>
      </p:grpSp>
      <p:sp>
        <p:nvSpPr>
          <p:cNvPr id="30" name="Content Placeholder 2"/>
          <p:cNvSpPr txBox="1">
            <a:spLocks/>
          </p:cNvSpPr>
          <p:nvPr/>
        </p:nvSpPr>
        <p:spPr bwMode="auto">
          <a:xfrm>
            <a:off x="206375" y="946150"/>
            <a:ext cx="8937625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latin typeface="+mn-lt"/>
                <a:cs typeface="+mn-cs"/>
              </a:rPr>
              <a:t>Ex: Record all your steps</a:t>
            </a:r>
          </a:p>
        </p:txBody>
      </p:sp>
      <p:sp>
        <p:nvSpPr>
          <p:cNvPr id="32" name="Content Placeholder 2"/>
          <p:cNvSpPr txBox="1">
            <a:spLocks/>
          </p:cNvSpPr>
          <p:nvPr/>
        </p:nvSpPr>
        <p:spPr bwMode="auto">
          <a:xfrm>
            <a:off x="5981700" y="1371600"/>
            <a:ext cx="2803525" cy="833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solidFill>
                  <a:srgbClr val="FF0000"/>
                </a:solidFill>
                <a:latin typeface="+mn-lt"/>
                <a:cs typeface="+mn-cs"/>
              </a:rPr>
              <a:t>1. Subtract two coins from sides</a:t>
            </a:r>
          </a:p>
        </p:txBody>
      </p:sp>
      <p:sp>
        <p:nvSpPr>
          <p:cNvPr id="33" name="Content Placeholder 2"/>
          <p:cNvSpPr txBox="1">
            <a:spLocks/>
          </p:cNvSpPr>
          <p:nvPr/>
        </p:nvSpPr>
        <p:spPr bwMode="auto">
          <a:xfrm>
            <a:off x="5343526" y="2278062"/>
            <a:ext cx="3460749" cy="8207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solidFill>
                  <a:srgbClr val="FF0000"/>
                </a:solidFill>
                <a:latin typeface="+mn-lt"/>
                <a:cs typeface="+mn-cs"/>
              </a:rPr>
              <a:t>2.Remove two starts from each side</a:t>
            </a:r>
          </a:p>
        </p:txBody>
      </p:sp>
      <p:sp>
        <p:nvSpPr>
          <p:cNvPr id="38" name="Content Placeholder 2"/>
          <p:cNvSpPr txBox="1">
            <a:spLocks/>
          </p:cNvSpPr>
          <p:nvPr/>
        </p:nvSpPr>
        <p:spPr bwMode="auto">
          <a:xfrm>
            <a:off x="5178425" y="3205162"/>
            <a:ext cx="3460749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solidFill>
                  <a:srgbClr val="FF0000"/>
                </a:solidFill>
                <a:latin typeface="+mn-lt"/>
                <a:cs typeface="+mn-cs"/>
              </a:rPr>
              <a:t>3. Two coins is equal to 5 coins</a:t>
            </a:r>
          </a:p>
        </p:txBody>
      </p:sp>
      <p:sp>
        <p:nvSpPr>
          <p:cNvPr id="39" name="Content Placeholder 2"/>
          <p:cNvSpPr txBox="1">
            <a:spLocks/>
          </p:cNvSpPr>
          <p:nvPr/>
        </p:nvSpPr>
        <p:spPr bwMode="auto">
          <a:xfrm>
            <a:off x="5322310" y="4024314"/>
            <a:ext cx="308768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solidFill>
                  <a:srgbClr val="FF0000"/>
                </a:solidFill>
                <a:latin typeface="+mn-lt"/>
                <a:cs typeface="+mn-cs"/>
              </a:rPr>
              <a:t>4. Split each side into two groups</a:t>
            </a:r>
          </a:p>
        </p:txBody>
      </p:sp>
      <p:sp>
        <p:nvSpPr>
          <p:cNvPr id="2078" name="TextBox 41"/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1000"/>
              <a:t>©Copyright All Rights Reserved to Homework Depot at www.BCMath.ca</a:t>
            </a:r>
          </a:p>
        </p:txBody>
      </p:sp>
      <p:sp>
        <p:nvSpPr>
          <p:cNvPr id="41" name="5-Point Star 17">
            <a:extLst>
              <a:ext uri="{FF2B5EF4-FFF2-40B4-BE49-F238E27FC236}">
                <a16:creationId xmlns:a16="http://schemas.microsoft.com/office/drawing/2014/main" id="{3BBE6603-0015-407C-A616-FB92F30C8E18}"/>
              </a:ext>
            </a:extLst>
          </p:cNvPr>
          <p:cNvSpPr/>
          <p:nvPr/>
        </p:nvSpPr>
        <p:spPr>
          <a:xfrm>
            <a:off x="430213" y="2501900"/>
            <a:ext cx="430212" cy="334963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2" name="5-Point Star 18">
            <a:extLst>
              <a:ext uri="{FF2B5EF4-FFF2-40B4-BE49-F238E27FC236}">
                <a16:creationId xmlns:a16="http://schemas.microsoft.com/office/drawing/2014/main" id="{485740AC-6B40-43E9-85CC-86DC22561854}"/>
              </a:ext>
            </a:extLst>
          </p:cNvPr>
          <p:cNvSpPr/>
          <p:nvPr/>
        </p:nvSpPr>
        <p:spPr>
          <a:xfrm>
            <a:off x="434975" y="2170113"/>
            <a:ext cx="430213" cy="334962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A3AAD99C-8627-4336-8A83-B4CBA98C9AA9}"/>
              </a:ext>
            </a:extLst>
          </p:cNvPr>
          <p:cNvSpPr/>
          <p:nvPr/>
        </p:nvSpPr>
        <p:spPr>
          <a:xfrm>
            <a:off x="1035050" y="2514600"/>
            <a:ext cx="336550" cy="33655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6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4B9BBFF4-31F7-40F8-ACF5-B182C8B06490}"/>
              </a:ext>
            </a:extLst>
          </p:cNvPr>
          <p:cNvSpPr/>
          <p:nvPr/>
        </p:nvSpPr>
        <p:spPr>
          <a:xfrm>
            <a:off x="1054100" y="2116138"/>
            <a:ext cx="334963" cy="334962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6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EE4BFC91-ED2A-4386-9D71-D667FA1BC8FC}"/>
              </a:ext>
            </a:extLst>
          </p:cNvPr>
          <p:cNvSpPr/>
          <p:nvPr/>
        </p:nvSpPr>
        <p:spPr>
          <a:xfrm>
            <a:off x="4132263" y="2505075"/>
            <a:ext cx="336550" cy="33655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6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3755F2A8-E54F-4689-92F2-7A3917CA3265}"/>
              </a:ext>
            </a:extLst>
          </p:cNvPr>
          <p:cNvSpPr/>
          <p:nvPr/>
        </p:nvSpPr>
        <p:spPr>
          <a:xfrm>
            <a:off x="4567238" y="2509838"/>
            <a:ext cx="336550" cy="33655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6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431397CE-C345-47A9-9595-C678F64B709A}"/>
              </a:ext>
            </a:extLst>
          </p:cNvPr>
          <p:cNvSpPr/>
          <p:nvPr/>
        </p:nvSpPr>
        <p:spPr>
          <a:xfrm>
            <a:off x="4137025" y="2133600"/>
            <a:ext cx="336550" cy="33655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6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C02EC115-D179-4539-B6F8-102A4BD7DD6C}"/>
              </a:ext>
            </a:extLst>
          </p:cNvPr>
          <p:cNvSpPr/>
          <p:nvPr/>
        </p:nvSpPr>
        <p:spPr>
          <a:xfrm>
            <a:off x="4392613" y="1369219"/>
            <a:ext cx="336550" cy="33655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6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E4FC4A0A-FDCC-4F51-A5DC-EC27AFC58063}"/>
              </a:ext>
            </a:extLst>
          </p:cNvPr>
          <p:cNvSpPr/>
          <p:nvPr/>
        </p:nvSpPr>
        <p:spPr>
          <a:xfrm>
            <a:off x="4141788" y="1747838"/>
            <a:ext cx="336550" cy="33655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6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B35072CB-6F07-416E-B74E-A6BB9D5D50E1}"/>
              </a:ext>
            </a:extLst>
          </p:cNvPr>
          <p:cNvSpPr/>
          <p:nvPr/>
        </p:nvSpPr>
        <p:spPr>
          <a:xfrm>
            <a:off x="4576763" y="1752600"/>
            <a:ext cx="336550" cy="33655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6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65" name="5-Point Star 18">
            <a:extLst>
              <a:ext uri="{FF2B5EF4-FFF2-40B4-BE49-F238E27FC236}">
                <a16:creationId xmlns:a16="http://schemas.microsoft.com/office/drawing/2014/main" id="{F8642375-2691-429E-B0C8-7AA909D2761D}"/>
              </a:ext>
            </a:extLst>
          </p:cNvPr>
          <p:cNvSpPr/>
          <p:nvPr/>
        </p:nvSpPr>
        <p:spPr>
          <a:xfrm>
            <a:off x="636587" y="1752600"/>
            <a:ext cx="430213" cy="334962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66" name="5-Point Star 18">
            <a:extLst>
              <a:ext uri="{FF2B5EF4-FFF2-40B4-BE49-F238E27FC236}">
                <a16:creationId xmlns:a16="http://schemas.microsoft.com/office/drawing/2014/main" id="{2979005F-55BB-4E30-B1A2-A3111F9D01F3}"/>
              </a:ext>
            </a:extLst>
          </p:cNvPr>
          <p:cNvSpPr/>
          <p:nvPr/>
        </p:nvSpPr>
        <p:spPr>
          <a:xfrm>
            <a:off x="3684587" y="2560638"/>
            <a:ext cx="430213" cy="334962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67" name="5-Point Star 18">
            <a:extLst>
              <a:ext uri="{FF2B5EF4-FFF2-40B4-BE49-F238E27FC236}">
                <a16:creationId xmlns:a16="http://schemas.microsoft.com/office/drawing/2014/main" id="{B0521E11-9811-469C-ADB1-50158787F9A3}"/>
              </a:ext>
            </a:extLst>
          </p:cNvPr>
          <p:cNvSpPr/>
          <p:nvPr/>
        </p:nvSpPr>
        <p:spPr>
          <a:xfrm>
            <a:off x="3684587" y="2179638"/>
            <a:ext cx="430213" cy="334962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68" name="5-Point Star 18">
            <a:extLst>
              <a:ext uri="{FF2B5EF4-FFF2-40B4-BE49-F238E27FC236}">
                <a16:creationId xmlns:a16="http://schemas.microsoft.com/office/drawing/2014/main" id="{6EACF4F8-B7A5-439B-BE96-5762D70CF72E}"/>
              </a:ext>
            </a:extLst>
          </p:cNvPr>
          <p:cNvSpPr/>
          <p:nvPr/>
        </p:nvSpPr>
        <p:spPr>
          <a:xfrm>
            <a:off x="1017587" y="1752600"/>
            <a:ext cx="430213" cy="334962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42CC13CA-E1BF-497C-8A13-E8943508F1D9}"/>
              </a:ext>
            </a:extLst>
          </p:cNvPr>
          <p:cNvSpPr/>
          <p:nvPr/>
        </p:nvSpPr>
        <p:spPr>
          <a:xfrm>
            <a:off x="4560888" y="2149785"/>
            <a:ext cx="336550" cy="33655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6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37" name="5-Point Star 17">
            <a:extLst>
              <a:ext uri="{FF2B5EF4-FFF2-40B4-BE49-F238E27FC236}">
                <a16:creationId xmlns:a16="http://schemas.microsoft.com/office/drawing/2014/main" id="{D53BDD8C-00DA-492A-BBBC-F6409221F886}"/>
              </a:ext>
            </a:extLst>
          </p:cNvPr>
          <p:cNvSpPr/>
          <p:nvPr/>
        </p:nvSpPr>
        <p:spPr>
          <a:xfrm>
            <a:off x="1017588" y="4298950"/>
            <a:ext cx="430212" cy="334963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0" name="5-Point Star 17">
            <a:extLst>
              <a:ext uri="{FF2B5EF4-FFF2-40B4-BE49-F238E27FC236}">
                <a16:creationId xmlns:a16="http://schemas.microsoft.com/office/drawing/2014/main" id="{D687C995-777D-42A7-BAED-DAACCF11769C}"/>
              </a:ext>
            </a:extLst>
          </p:cNvPr>
          <p:cNvSpPr/>
          <p:nvPr/>
        </p:nvSpPr>
        <p:spPr>
          <a:xfrm>
            <a:off x="1591397" y="4298950"/>
            <a:ext cx="430212" cy="334963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45ECB009-F257-4ED1-9536-8A2B62943F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2378417"/>
              </p:ext>
            </p:extLst>
          </p:nvPr>
        </p:nvGraphicFramePr>
        <p:xfrm>
          <a:off x="2165350" y="4308043"/>
          <a:ext cx="436562" cy="3929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4" imgW="126720" imgH="114120" progId="Equation.DSMT4">
                  <p:embed/>
                </p:oleObj>
              </mc:Choice>
              <mc:Fallback>
                <p:oleObj name="Equation" r:id="rId4" imgW="126720" imgH="11412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45ECB009-F257-4ED1-9536-8A2B62943F8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65350" y="4308043"/>
                        <a:ext cx="436562" cy="3929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Oval 42">
            <a:extLst>
              <a:ext uri="{FF2B5EF4-FFF2-40B4-BE49-F238E27FC236}">
                <a16:creationId xmlns:a16="http://schemas.microsoft.com/office/drawing/2014/main" id="{36FA872D-2235-4A4E-A06F-C07EAF035860}"/>
              </a:ext>
            </a:extLst>
          </p:cNvPr>
          <p:cNvSpPr/>
          <p:nvPr/>
        </p:nvSpPr>
        <p:spPr>
          <a:xfrm>
            <a:off x="2893001" y="3874761"/>
            <a:ext cx="336550" cy="33655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6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8D27A722-B8D0-45E7-8EA8-051523530267}"/>
              </a:ext>
            </a:extLst>
          </p:cNvPr>
          <p:cNvSpPr/>
          <p:nvPr/>
        </p:nvSpPr>
        <p:spPr>
          <a:xfrm>
            <a:off x="2691967" y="4229100"/>
            <a:ext cx="336550" cy="33655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6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799A5108-1D75-4C59-8C4B-C2B6A330EA25}"/>
              </a:ext>
            </a:extLst>
          </p:cNvPr>
          <p:cNvSpPr/>
          <p:nvPr/>
        </p:nvSpPr>
        <p:spPr>
          <a:xfrm>
            <a:off x="2691967" y="4616450"/>
            <a:ext cx="336550" cy="33655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6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CDBB1C5C-4D04-4747-9D59-55F950058AA2}"/>
              </a:ext>
            </a:extLst>
          </p:cNvPr>
          <p:cNvSpPr/>
          <p:nvPr/>
        </p:nvSpPr>
        <p:spPr>
          <a:xfrm>
            <a:off x="3097790" y="4229100"/>
            <a:ext cx="336550" cy="33655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6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D9315074-1656-4C75-B85E-94C3A84CFDF9}"/>
              </a:ext>
            </a:extLst>
          </p:cNvPr>
          <p:cNvSpPr/>
          <p:nvPr/>
        </p:nvSpPr>
        <p:spPr>
          <a:xfrm>
            <a:off x="3097790" y="4616450"/>
            <a:ext cx="336550" cy="33655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6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6" name="Rounded Rectangle 34">
            <a:extLst>
              <a:ext uri="{FF2B5EF4-FFF2-40B4-BE49-F238E27FC236}">
                <a16:creationId xmlns:a16="http://schemas.microsoft.com/office/drawing/2014/main" id="{FBFD1265-7B6D-4040-AAF9-D6D7C197BDF1}"/>
              </a:ext>
            </a:extLst>
          </p:cNvPr>
          <p:cNvSpPr/>
          <p:nvPr/>
        </p:nvSpPr>
        <p:spPr>
          <a:xfrm>
            <a:off x="958850" y="4146117"/>
            <a:ext cx="552450" cy="608445"/>
          </a:xfrm>
          <a:prstGeom prst="roundRect">
            <a:avLst/>
          </a:prstGeom>
          <a:noFill/>
          <a:ln w="603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7" name="Rounded Rectangle 34">
            <a:extLst>
              <a:ext uri="{FF2B5EF4-FFF2-40B4-BE49-F238E27FC236}">
                <a16:creationId xmlns:a16="http://schemas.microsoft.com/office/drawing/2014/main" id="{D45C0F83-D62C-4B10-80C3-0926A3519EE3}"/>
              </a:ext>
            </a:extLst>
          </p:cNvPr>
          <p:cNvSpPr/>
          <p:nvPr/>
        </p:nvSpPr>
        <p:spPr>
          <a:xfrm>
            <a:off x="1527896" y="4162208"/>
            <a:ext cx="552450" cy="608445"/>
          </a:xfrm>
          <a:prstGeom prst="roundRect">
            <a:avLst/>
          </a:prstGeom>
          <a:noFill/>
          <a:ln w="603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8" name="Rounded Rectangle 34">
            <a:extLst>
              <a:ext uri="{FF2B5EF4-FFF2-40B4-BE49-F238E27FC236}">
                <a16:creationId xmlns:a16="http://schemas.microsoft.com/office/drawing/2014/main" id="{877B9AA3-D6CE-442E-BB9E-1773F62E089A}"/>
              </a:ext>
            </a:extLst>
          </p:cNvPr>
          <p:cNvSpPr/>
          <p:nvPr/>
        </p:nvSpPr>
        <p:spPr>
          <a:xfrm>
            <a:off x="2663824" y="3810001"/>
            <a:ext cx="424439" cy="1195820"/>
          </a:xfrm>
          <a:prstGeom prst="roundRect">
            <a:avLst/>
          </a:prstGeom>
          <a:noFill/>
          <a:ln w="603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1D05978E-79DA-4D63-A298-FFB4B70646A0}"/>
              </a:ext>
            </a:extLst>
          </p:cNvPr>
          <p:cNvSpPr/>
          <p:nvPr/>
        </p:nvSpPr>
        <p:spPr>
          <a:xfrm>
            <a:off x="3614664" y="4229100"/>
            <a:ext cx="336550" cy="33655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6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D97BDC42-950C-4F35-B816-62899B95B03C}"/>
              </a:ext>
            </a:extLst>
          </p:cNvPr>
          <p:cNvSpPr/>
          <p:nvPr/>
        </p:nvSpPr>
        <p:spPr>
          <a:xfrm>
            <a:off x="3614664" y="4616450"/>
            <a:ext cx="336550" cy="33655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6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9" name="Partial Circle 18">
            <a:extLst>
              <a:ext uri="{FF2B5EF4-FFF2-40B4-BE49-F238E27FC236}">
                <a16:creationId xmlns:a16="http://schemas.microsoft.com/office/drawing/2014/main" id="{9183FDA0-1C5C-4022-B234-868DD0E7430B}"/>
              </a:ext>
            </a:extLst>
          </p:cNvPr>
          <p:cNvSpPr/>
          <p:nvPr/>
        </p:nvSpPr>
        <p:spPr>
          <a:xfrm>
            <a:off x="3550443" y="3881437"/>
            <a:ext cx="349250" cy="304800"/>
          </a:xfrm>
          <a:prstGeom prst="pie">
            <a:avLst>
              <a:gd name="adj1" fmla="val 16239766"/>
              <a:gd name="adj2" fmla="val 5320053"/>
            </a:avLst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62" name="Rounded Rectangle 34">
            <a:extLst>
              <a:ext uri="{FF2B5EF4-FFF2-40B4-BE49-F238E27FC236}">
                <a16:creationId xmlns:a16="http://schemas.microsoft.com/office/drawing/2014/main" id="{B1D08416-1C03-4E8D-875F-F2574D3DE2AF}"/>
              </a:ext>
            </a:extLst>
          </p:cNvPr>
          <p:cNvSpPr/>
          <p:nvPr/>
        </p:nvSpPr>
        <p:spPr>
          <a:xfrm>
            <a:off x="3581400" y="3810001"/>
            <a:ext cx="424439" cy="1195820"/>
          </a:xfrm>
          <a:prstGeom prst="roundRect">
            <a:avLst/>
          </a:prstGeom>
          <a:noFill/>
          <a:ln w="603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63" name="Partial Circle 62">
            <a:extLst>
              <a:ext uri="{FF2B5EF4-FFF2-40B4-BE49-F238E27FC236}">
                <a16:creationId xmlns:a16="http://schemas.microsoft.com/office/drawing/2014/main" id="{5FC3466F-F069-4F79-9BCA-AFADBE3FD275}"/>
              </a:ext>
            </a:extLst>
          </p:cNvPr>
          <p:cNvSpPr/>
          <p:nvPr/>
        </p:nvSpPr>
        <p:spPr>
          <a:xfrm rot="10800000">
            <a:off x="2895601" y="3886200"/>
            <a:ext cx="349250" cy="304800"/>
          </a:xfrm>
          <a:prstGeom prst="pie">
            <a:avLst>
              <a:gd name="adj1" fmla="val 16239766"/>
              <a:gd name="adj2" fmla="val 5320053"/>
            </a:avLst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64" name="5-Point Star 17">
            <a:extLst>
              <a:ext uri="{FF2B5EF4-FFF2-40B4-BE49-F238E27FC236}">
                <a16:creationId xmlns:a16="http://schemas.microsoft.com/office/drawing/2014/main" id="{AFAD45F6-7B20-47AC-8111-25491D7C1665}"/>
              </a:ext>
            </a:extLst>
          </p:cNvPr>
          <p:cNvSpPr/>
          <p:nvPr/>
        </p:nvSpPr>
        <p:spPr>
          <a:xfrm>
            <a:off x="1804121" y="5737801"/>
            <a:ext cx="430212" cy="334963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70" name="Object 69">
            <a:extLst>
              <a:ext uri="{FF2B5EF4-FFF2-40B4-BE49-F238E27FC236}">
                <a16:creationId xmlns:a16="http://schemas.microsoft.com/office/drawing/2014/main" id="{5B8A2DFA-C130-4874-AF85-693F5AE99A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3620239"/>
              </p:ext>
            </p:extLst>
          </p:nvPr>
        </p:nvGraphicFramePr>
        <p:xfrm>
          <a:off x="2255405" y="5755799"/>
          <a:ext cx="436562" cy="3929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6" imgW="126720" imgH="114120" progId="Equation.DSMT4">
                  <p:embed/>
                </p:oleObj>
              </mc:Choice>
              <mc:Fallback>
                <p:oleObj name="Equation" r:id="rId6" imgW="126720" imgH="114120" progId="Equation.DSMT4">
                  <p:embed/>
                  <p:pic>
                    <p:nvPicPr>
                      <p:cNvPr id="70" name="Object 69">
                        <a:extLst>
                          <a:ext uri="{FF2B5EF4-FFF2-40B4-BE49-F238E27FC236}">
                            <a16:creationId xmlns:a16="http://schemas.microsoft.com/office/drawing/2014/main" id="{5B8A2DFA-C130-4874-AF85-693F5AE99A3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255405" y="5755799"/>
                        <a:ext cx="436562" cy="3929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" name="Oval 70">
            <a:extLst>
              <a:ext uri="{FF2B5EF4-FFF2-40B4-BE49-F238E27FC236}">
                <a16:creationId xmlns:a16="http://schemas.microsoft.com/office/drawing/2014/main" id="{2599CEEF-503C-42B1-9064-371B2DEF332C}"/>
              </a:ext>
            </a:extLst>
          </p:cNvPr>
          <p:cNvSpPr/>
          <p:nvPr/>
        </p:nvSpPr>
        <p:spPr>
          <a:xfrm>
            <a:off x="2751713" y="5718608"/>
            <a:ext cx="336550" cy="33655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6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892C5E68-0731-4F75-B508-7D7350FB3203}"/>
              </a:ext>
            </a:extLst>
          </p:cNvPr>
          <p:cNvSpPr/>
          <p:nvPr/>
        </p:nvSpPr>
        <p:spPr>
          <a:xfrm>
            <a:off x="2751713" y="6105958"/>
            <a:ext cx="336550" cy="33655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6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73" name="Partial Circle 72">
            <a:extLst>
              <a:ext uri="{FF2B5EF4-FFF2-40B4-BE49-F238E27FC236}">
                <a16:creationId xmlns:a16="http://schemas.microsoft.com/office/drawing/2014/main" id="{3AAC168D-9001-4B80-BB19-D92BE67CD822}"/>
              </a:ext>
            </a:extLst>
          </p:cNvPr>
          <p:cNvSpPr/>
          <p:nvPr/>
        </p:nvSpPr>
        <p:spPr>
          <a:xfrm>
            <a:off x="2687492" y="5370945"/>
            <a:ext cx="349250" cy="304800"/>
          </a:xfrm>
          <a:prstGeom prst="pie">
            <a:avLst>
              <a:gd name="adj1" fmla="val 16239766"/>
              <a:gd name="adj2" fmla="val 5320053"/>
            </a:avLst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819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7.40741E-7 L 0.06475 0.05301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00" y="2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7.40741E-7 L 0.06475 0.05301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00" y="2600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7.40741E-7 L 0.06475 0.05301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00" y="2600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7.40741E-7 L 0.06475 0.05301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00" y="2600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7.40741E-7 L 0.06475 0.05301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00" y="2600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0" presetClass="entr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8" grpId="0"/>
      <p:bldP spid="39" grpId="0"/>
      <p:bldP spid="45" grpId="0" animBg="1"/>
      <p:bldP spid="45" grpId="1" animBg="1"/>
      <p:bldP spid="46" grpId="0" animBg="1"/>
      <p:bldP spid="46" grpId="1" animBg="1"/>
      <p:bldP spid="53" grpId="0" animBg="1"/>
      <p:bldP spid="53" grpId="1" animBg="1"/>
      <p:bldP spid="54" grpId="0" animBg="1"/>
      <p:bldP spid="54" grpId="1" animBg="1"/>
      <p:bldP spid="37" grpId="0" animBg="1"/>
      <p:bldP spid="40" grpId="0" animBg="1"/>
      <p:bldP spid="43" grpId="0" animBg="1"/>
      <p:bldP spid="43" grpId="1" animBg="1"/>
      <p:bldP spid="44" grpId="0" animBg="1"/>
      <p:bldP spid="47" grpId="0" animBg="1"/>
      <p:bldP spid="48" grpId="0" animBg="1"/>
      <p:bldP spid="48" grpId="1" animBg="1"/>
      <p:bldP spid="55" grpId="0" animBg="1"/>
      <p:bldP spid="55" grpId="1" animBg="1"/>
      <p:bldP spid="56" grpId="0" animBg="1"/>
      <p:bldP spid="57" grpId="0" animBg="1"/>
      <p:bldP spid="58" grpId="0" animBg="1"/>
      <p:bldP spid="59" grpId="0" animBg="1"/>
      <p:bldP spid="60" grpId="0" animBg="1"/>
      <p:bldP spid="19" grpId="0" animBg="1"/>
      <p:bldP spid="62" grpId="0" animBg="1"/>
      <p:bldP spid="63" grpId="0" animBg="1"/>
      <p:bldP spid="64" grpId="0" animBg="1"/>
      <p:bldP spid="71" grpId="0" animBg="1"/>
      <p:bldP spid="72" grpId="0" animBg="1"/>
      <p:bldP spid="7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22238"/>
            <a:ext cx="8305800" cy="639762"/>
          </a:xfrm>
        </p:spPr>
        <p:txBody>
          <a:bodyPr>
            <a:normAutofit/>
          </a:bodyPr>
          <a:lstStyle/>
          <a:p>
            <a:r>
              <a:rPr lang="en-CA" sz="2400" dirty="0"/>
              <a:t>I) Solving Equations with Variables on Both sides: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78088" y="5181600"/>
            <a:ext cx="8534400" cy="891781"/>
          </a:xfrm>
        </p:spPr>
        <p:txBody>
          <a:bodyPr>
            <a:normAutofit/>
          </a:bodyPr>
          <a:lstStyle/>
          <a:p>
            <a:r>
              <a:rPr lang="en-CA" dirty="0"/>
              <a:t>When the variables are only on one side, the equation is much easier to solve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7537445"/>
              </p:ext>
            </p:extLst>
          </p:nvPr>
        </p:nvGraphicFramePr>
        <p:xfrm>
          <a:off x="685800" y="2057400"/>
          <a:ext cx="2601913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4" imgW="977760" imgH="177480" progId="Equation.DSMT4">
                  <p:embed/>
                </p:oleObj>
              </mc:Choice>
              <mc:Fallback>
                <p:oleObj name="Equation" r:id="rId4" imgW="977760" imgH="177480" progId="Equation.DSMT4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85800" y="2057400"/>
                        <a:ext cx="2601913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1204471"/>
              </p:ext>
            </p:extLst>
          </p:nvPr>
        </p:nvGraphicFramePr>
        <p:xfrm>
          <a:off x="4933950" y="2082800"/>
          <a:ext cx="283845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6" imgW="1066680" imgH="177480" progId="Equation.DSMT4">
                  <p:embed/>
                </p:oleObj>
              </mc:Choice>
              <mc:Fallback>
                <p:oleObj name="Equation" r:id="rId6" imgW="1066680" imgH="17748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933950" y="2082800"/>
                        <a:ext cx="2838450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8699644"/>
              </p:ext>
            </p:extLst>
          </p:nvPr>
        </p:nvGraphicFramePr>
        <p:xfrm>
          <a:off x="1998922" y="2438400"/>
          <a:ext cx="776287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8" imgW="291960" imgH="177480" progId="Equation.DSMT4">
                  <p:embed/>
                </p:oleObj>
              </mc:Choice>
              <mc:Fallback>
                <p:oleObj name="Equation" r:id="rId8" imgW="291960" imgH="17748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998922" y="2438400"/>
                        <a:ext cx="776287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9790432"/>
              </p:ext>
            </p:extLst>
          </p:nvPr>
        </p:nvGraphicFramePr>
        <p:xfrm>
          <a:off x="442913" y="2438400"/>
          <a:ext cx="776287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10" imgW="291960" imgH="177480" progId="Equation.DSMT4">
                  <p:embed/>
                </p:oleObj>
              </mc:Choice>
              <mc:Fallback>
                <p:oleObj name="Equation" r:id="rId10" imgW="291960" imgH="177480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42913" y="2438400"/>
                        <a:ext cx="776287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0465274"/>
              </p:ext>
            </p:extLst>
          </p:nvPr>
        </p:nvGraphicFramePr>
        <p:xfrm>
          <a:off x="900112" y="3216275"/>
          <a:ext cx="1385888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12" imgW="520560" imgH="177480" progId="Equation.DSMT4">
                  <p:embed/>
                </p:oleObj>
              </mc:Choice>
              <mc:Fallback>
                <p:oleObj name="Equation" r:id="rId12" imgW="520560" imgH="17748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900112" y="3216275"/>
                        <a:ext cx="1385888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8629012"/>
              </p:ext>
            </p:extLst>
          </p:nvPr>
        </p:nvGraphicFramePr>
        <p:xfrm>
          <a:off x="2286000" y="3200400"/>
          <a:ext cx="3048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14" imgW="114120" imgH="177480" progId="Equation.DSMT4">
                  <p:embed/>
                </p:oleObj>
              </mc:Choice>
              <mc:Fallback>
                <p:oleObj name="Equation" r:id="rId14" imgW="114120" imgH="177480" progId="Equation.DSMT4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286000" y="3200400"/>
                        <a:ext cx="304800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flipV="1">
            <a:off x="811473" y="2209800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811473" y="2549131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2347913" y="2175269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2347913" y="2514600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9560030"/>
              </p:ext>
            </p:extLst>
          </p:nvPr>
        </p:nvGraphicFramePr>
        <p:xfrm>
          <a:off x="7010400" y="2494769"/>
          <a:ext cx="776287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16" imgW="291960" imgH="177480" progId="Equation.DSMT4">
                  <p:embed/>
                </p:oleObj>
              </mc:Choice>
              <mc:Fallback>
                <p:oleObj name="Equation" r:id="rId16" imgW="291960" imgH="177480" progId="Equation.DSMT4">
                  <p:embed/>
                  <p:pic>
                    <p:nvPicPr>
                      <p:cNvPr id="15" name="Object 14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010400" y="2494769"/>
                        <a:ext cx="776287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3882716"/>
              </p:ext>
            </p:extLst>
          </p:nvPr>
        </p:nvGraphicFramePr>
        <p:xfrm>
          <a:off x="4710113" y="2514600"/>
          <a:ext cx="776287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18" imgW="291960" imgH="177480" progId="Equation.DSMT4">
                  <p:embed/>
                </p:oleObj>
              </mc:Choice>
              <mc:Fallback>
                <p:oleObj name="Equation" r:id="rId18" imgW="291960" imgH="177480" progId="Equation.DSMT4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710113" y="2514600"/>
                        <a:ext cx="776287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/>
          <p:cNvCxnSpPr/>
          <p:nvPr/>
        </p:nvCxnSpPr>
        <p:spPr>
          <a:xfrm flipV="1">
            <a:off x="5101173" y="2227066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5101173" y="2566397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7386813" y="2225808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7386813" y="2565139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078204"/>
              </p:ext>
            </p:extLst>
          </p:nvPr>
        </p:nvGraphicFramePr>
        <p:xfrm>
          <a:off x="4795838" y="3124200"/>
          <a:ext cx="1757362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20" imgW="660240" imgH="177480" progId="Equation.DSMT4">
                  <p:embed/>
                </p:oleObj>
              </mc:Choice>
              <mc:Fallback>
                <p:oleObj name="Equation" r:id="rId20" imgW="660240" imgH="177480" progId="Equation.DSMT4">
                  <p:embed/>
                  <p:pic>
                    <p:nvPicPr>
                      <p:cNvPr id="21" name="Object 20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4795838" y="3124200"/>
                        <a:ext cx="1757362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2913034"/>
              </p:ext>
            </p:extLst>
          </p:nvPr>
        </p:nvGraphicFramePr>
        <p:xfrm>
          <a:off x="6521450" y="3106738"/>
          <a:ext cx="47307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22" imgW="177480" imgH="177480" progId="Equation.DSMT4">
                  <p:embed/>
                </p:oleObj>
              </mc:Choice>
              <mc:Fallback>
                <p:oleObj name="Equation" r:id="rId22" imgW="177480" imgH="177480" progId="Equation.DSMT4">
                  <p:embed/>
                  <p:pic>
                    <p:nvPicPr>
                      <p:cNvPr id="22" name="Object 21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6521450" y="3106738"/>
                        <a:ext cx="473075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Content Placeholder 2"/>
          <p:cNvSpPr txBox="1">
            <a:spLocks/>
          </p:cNvSpPr>
          <p:nvPr/>
        </p:nvSpPr>
        <p:spPr>
          <a:xfrm>
            <a:off x="304800" y="990600"/>
            <a:ext cx="8534400" cy="12954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When there are variables on both sides, find a way to move it all to one side by adding or subtracting the variables:</a:t>
            </a: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6400902"/>
              </p:ext>
            </p:extLst>
          </p:nvPr>
        </p:nvGraphicFramePr>
        <p:xfrm>
          <a:off x="1162050" y="3641725"/>
          <a:ext cx="74295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24" imgW="279360" imgH="177480" progId="Equation.DSMT4">
                  <p:embed/>
                </p:oleObj>
              </mc:Choice>
              <mc:Fallback>
                <p:oleObj name="Equation" r:id="rId24" imgW="279360" imgH="17748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1162050" y="3641725"/>
                        <a:ext cx="742950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5145544"/>
              </p:ext>
            </p:extLst>
          </p:nvPr>
        </p:nvGraphicFramePr>
        <p:xfrm>
          <a:off x="2209800" y="3641725"/>
          <a:ext cx="74295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26" imgW="279360" imgH="177480" progId="Equation.DSMT4">
                  <p:embed/>
                </p:oleObj>
              </mc:Choice>
              <mc:Fallback>
                <p:oleObj name="Equation" r:id="rId26" imgW="279360" imgH="177480" progId="Equation.DSMT4">
                  <p:embed/>
                  <p:pic>
                    <p:nvPicPr>
                      <p:cNvPr id="25" name="Object 24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2209800" y="3641725"/>
                        <a:ext cx="742950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6" name="Straight Connector 25"/>
          <p:cNvCxnSpPr/>
          <p:nvPr/>
        </p:nvCxnSpPr>
        <p:spPr>
          <a:xfrm flipV="1">
            <a:off x="1576389" y="3332961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1576389" y="3672292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1260207"/>
              </p:ext>
            </p:extLst>
          </p:nvPr>
        </p:nvGraphicFramePr>
        <p:xfrm>
          <a:off x="1566863" y="4429125"/>
          <a:ext cx="642937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28" imgW="241200" imgH="139680" progId="Equation.DSMT4">
                  <p:embed/>
                </p:oleObj>
              </mc:Choice>
              <mc:Fallback>
                <p:oleObj name="Equation" r:id="rId28" imgW="241200" imgH="139680" progId="Equation.DSMT4">
                  <p:embed/>
                  <p:pic>
                    <p:nvPicPr>
                      <p:cNvPr id="28" name="Object 27"/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1566863" y="4429125"/>
                        <a:ext cx="642937" cy="371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4459737"/>
              </p:ext>
            </p:extLst>
          </p:nvPr>
        </p:nvGraphicFramePr>
        <p:xfrm>
          <a:off x="2209800" y="4360863"/>
          <a:ext cx="541337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30" imgW="203040" imgH="164880" progId="Equation.DSMT4">
                  <p:embed/>
                </p:oleObj>
              </mc:Choice>
              <mc:Fallback>
                <p:oleObj name="Equation" r:id="rId30" imgW="203040" imgH="16488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2209800" y="4360863"/>
                        <a:ext cx="541337" cy="4397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7540976"/>
              </p:ext>
            </p:extLst>
          </p:nvPr>
        </p:nvGraphicFramePr>
        <p:xfrm>
          <a:off x="5486400" y="3565525"/>
          <a:ext cx="74295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32" imgW="279360" imgH="177480" progId="Equation.DSMT4">
                  <p:embed/>
                </p:oleObj>
              </mc:Choice>
              <mc:Fallback>
                <p:oleObj name="Equation" r:id="rId32" imgW="279360" imgH="177480" progId="Equation.DSMT4">
                  <p:embed/>
                  <p:pic>
                    <p:nvPicPr>
                      <p:cNvPr id="30" name="Object 29"/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5486400" y="3565525"/>
                        <a:ext cx="742950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5767661"/>
              </p:ext>
            </p:extLst>
          </p:nvPr>
        </p:nvGraphicFramePr>
        <p:xfrm>
          <a:off x="6343650" y="3565525"/>
          <a:ext cx="74295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34" imgW="279360" imgH="177480" progId="Equation.DSMT4">
                  <p:embed/>
                </p:oleObj>
              </mc:Choice>
              <mc:Fallback>
                <p:oleObj name="Equation" r:id="rId34" imgW="279360" imgH="177480" progId="Equation.DSMT4">
                  <p:embed/>
                  <p:pic>
                    <p:nvPicPr>
                      <p:cNvPr id="31" name="Object 30"/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6343650" y="3565525"/>
                        <a:ext cx="742950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traight Connector 31"/>
          <p:cNvCxnSpPr/>
          <p:nvPr/>
        </p:nvCxnSpPr>
        <p:spPr>
          <a:xfrm flipV="1">
            <a:off x="5874038" y="3218454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5874038" y="3557785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5760744"/>
              </p:ext>
            </p:extLst>
          </p:nvPr>
        </p:nvGraphicFramePr>
        <p:xfrm>
          <a:off x="5562600" y="4038600"/>
          <a:ext cx="979487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36" imgW="368280" imgH="177480" progId="Equation.DSMT4">
                  <p:embed/>
                </p:oleObj>
              </mc:Choice>
              <mc:Fallback>
                <p:oleObj name="Equation" r:id="rId36" imgW="368280" imgH="177480" progId="Equation.DSMT4">
                  <p:embed/>
                  <p:pic>
                    <p:nvPicPr>
                      <p:cNvPr id="36" name="Object 35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5562600" y="4038600"/>
                        <a:ext cx="979487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3195797"/>
              </p:ext>
            </p:extLst>
          </p:nvPr>
        </p:nvGraphicFramePr>
        <p:xfrm>
          <a:off x="6502400" y="4044950"/>
          <a:ext cx="5080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38" imgW="190440" imgH="177480" progId="Equation.DSMT4">
                  <p:embed/>
                </p:oleObj>
              </mc:Choice>
              <mc:Fallback>
                <p:oleObj name="Equation" r:id="rId38" imgW="190440" imgH="177480" progId="Equation.DSMT4">
                  <p:embed/>
                  <p:pic>
                    <p:nvPicPr>
                      <p:cNvPr id="37" name="Object 36"/>
                      <p:cNvPicPr/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6502400" y="4044950"/>
                        <a:ext cx="508000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4193965"/>
              </p:ext>
            </p:extLst>
          </p:nvPr>
        </p:nvGraphicFramePr>
        <p:xfrm>
          <a:off x="5867400" y="4757738"/>
          <a:ext cx="641350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40" imgW="241200" imgH="139680" progId="Equation.DSMT4">
                  <p:embed/>
                </p:oleObj>
              </mc:Choice>
              <mc:Fallback>
                <p:oleObj name="Equation" r:id="rId40" imgW="241200" imgH="139680" progId="Equation.DSMT4">
                  <p:embed/>
                  <p:pic>
                    <p:nvPicPr>
                      <p:cNvPr id="38" name="Object 37"/>
                      <p:cNvPicPr/>
                      <p:nvPr/>
                    </p:nvPicPr>
                    <p:blipFill>
                      <a:blip r:embed="rId41"/>
                      <a:stretch>
                        <a:fillRect/>
                      </a:stretch>
                    </p:blipFill>
                    <p:spPr>
                      <a:xfrm>
                        <a:off x="5867400" y="4757738"/>
                        <a:ext cx="641350" cy="373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4283264"/>
              </p:ext>
            </p:extLst>
          </p:nvPr>
        </p:nvGraphicFramePr>
        <p:xfrm>
          <a:off x="6529387" y="4614862"/>
          <a:ext cx="40481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42" imgW="152280" imgH="228600" progId="Equation.DSMT4">
                  <p:embed/>
                </p:oleObj>
              </mc:Choice>
              <mc:Fallback>
                <p:oleObj name="Equation" r:id="rId42" imgW="152280" imgH="228600" progId="Equation.DSMT4">
                  <p:embed/>
                  <p:pic>
                    <p:nvPicPr>
                      <p:cNvPr id="39" name="Object 38"/>
                      <p:cNvPicPr/>
                      <p:nvPr/>
                    </p:nvPicPr>
                    <p:blipFill>
                      <a:blip r:embed="rId43"/>
                      <a:stretch>
                        <a:fillRect/>
                      </a:stretch>
                    </p:blipFill>
                    <p:spPr>
                      <a:xfrm>
                        <a:off x="6529387" y="4614862"/>
                        <a:ext cx="404813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44299"/>
              </p:ext>
            </p:extLst>
          </p:nvPr>
        </p:nvGraphicFramePr>
        <p:xfrm>
          <a:off x="7011987" y="4648200"/>
          <a:ext cx="608013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44" imgW="228600" imgH="177480" progId="Equation.DSMT4">
                  <p:embed/>
                </p:oleObj>
              </mc:Choice>
              <mc:Fallback>
                <p:oleObj name="Equation" r:id="rId44" imgW="228600" imgH="177480" progId="Equation.DSMT4">
                  <p:embed/>
                  <p:pic>
                    <p:nvPicPr>
                      <p:cNvPr id="40" name="Object 39"/>
                      <p:cNvPicPr/>
                      <p:nvPr/>
                    </p:nvPicPr>
                    <p:blipFill>
                      <a:blip r:embed="rId45"/>
                      <a:stretch>
                        <a:fillRect/>
                      </a:stretch>
                    </p:blipFill>
                    <p:spPr>
                      <a:xfrm>
                        <a:off x="7011987" y="4648200"/>
                        <a:ext cx="608013" cy="474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96952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382000" cy="639762"/>
          </a:xfrm>
        </p:spPr>
        <p:txBody>
          <a:bodyPr/>
          <a:lstStyle/>
          <a:p>
            <a:r>
              <a:rPr lang="en-CA" dirty="0"/>
              <a:t>Practice: Solve the following equations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9608970"/>
              </p:ext>
            </p:extLst>
          </p:nvPr>
        </p:nvGraphicFramePr>
        <p:xfrm>
          <a:off x="304800" y="974725"/>
          <a:ext cx="3216275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4" imgW="1041120" imgH="177480" progId="Equation.DSMT4">
                  <p:embed/>
                </p:oleObj>
              </mc:Choice>
              <mc:Fallback>
                <p:oleObj name="Equation" r:id="rId4" imgW="1041120" imgH="177480" progId="Equation.DSMT4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04800" y="974725"/>
                        <a:ext cx="3216275" cy="549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6865311"/>
              </p:ext>
            </p:extLst>
          </p:nvPr>
        </p:nvGraphicFramePr>
        <p:xfrm>
          <a:off x="4891088" y="974725"/>
          <a:ext cx="3414712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6" imgW="1104840" imgH="177480" progId="Equation.DSMT4">
                  <p:embed/>
                </p:oleObj>
              </mc:Choice>
              <mc:Fallback>
                <p:oleObj name="Equation" r:id="rId6" imgW="1104840" imgH="17748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891088" y="974725"/>
                        <a:ext cx="3414712" cy="549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303618"/>
              </p:ext>
            </p:extLst>
          </p:nvPr>
        </p:nvGraphicFramePr>
        <p:xfrm>
          <a:off x="96838" y="1447800"/>
          <a:ext cx="741362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8" imgW="279360" imgH="177480" progId="Equation.DSMT4">
                  <p:embed/>
                </p:oleObj>
              </mc:Choice>
              <mc:Fallback>
                <p:oleObj name="Equation" r:id="rId8" imgW="279360" imgH="17748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96838" y="1447800"/>
                        <a:ext cx="741362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1804842"/>
              </p:ext>
            </p:extLst>
          </p:nvPr>
        </p:nvGraphicFramePr>
        <p:xfrm>
          <a:off x="1905000" y="1447800"/>
          <a:ext cx="741362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10" imgW="279360" imgH="177480" progId="Equation.DSMT4">
                  <p:embed/>
                </p:oleObj>
              </mc:Choice>
              <mc:Fallback>
                <p:oleObj name="Equation" r:id="rId10" imgW="279360" imgH="177480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905000" y="1447800"/>
                        <a:ext cx="741362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5942407"/>
              </p:ext>
            </p:extLst>
          </p:nvPr>
        </p:nvGraphicFramePr>
        <p:xfrm>
          <a:off x="1143000" y="2133600"/>
          <a:ext cx="941388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11" imgW="304560" imgH="177480" progId="Equation.DSMT4">
                  <p:embed/>
                </p:oleObj>
              </mc:Choice>
              <mc:Fallback>
                <p:oleObj name="Equation" r:id="rId11" imgW="304560" imgH="17748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143000" y="2133600"/>
                        <a:ext cx="941388" cy="549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9441725"/>
              </p:ext>
            </p:extLst>
          </p:nvPr>
        </p:nvGraphicFramePr>
        <p:xfrm>
          <a:off x="2078038" y="2117725"/>
          <a:ext cx="588962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13" imgW="190440" imgH="177480" progId="Equation.DSMT4">
                  <p:embed/>
                </p:oleObj>
              </mc:Choice>
              <mc:Fallback>
                <p:oleObj name="Equation" r:id="rId13" imgW="190440" imgH="177480" progId="Equation.DSMT4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078038" y="2117725"/>
                        <a:ext cx="588962" cy="549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6165247"/>
              </p:ext>
            </p:extLst>
          </p:nvPr>
        </p:nvGraphicFramePr>
        <p:xfrm>
          <a:off x="2667000" y="2117725"/>
          <a:ext cx="82550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15" imgW="266400" imgH="177480" progId="Equation.DSMT4">
                  <p:embed/>
                </p:oleObj>
              </mc:Choice>
              <mc:Fallback>
                <p:oleObj name="Equation" r:id="rId15" imgW="266400" imgH="177480" progId="Equation.DSMT4">
                  <p:embed/>
                  <p:pic>
                    <p:nvPicPr>
                      <p:cNvPr id="10" name="Object 9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667000" y="2117725"/>
                        <a:ext cx="825500" cy="549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6390802"/>
              </p:ext>
            </p:extLst>
          </p:nvPr>
        </p:nvGraphicFramePr>
        <p:xfrm>
          <a:off x="2720975" y="2727325"/>
          <a:ext cx="70802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17" imgW="266400" imgH="177480" progId="Equation.DSMT4">
                  <p:embed/>
                </p:oleObj>
              </mc:Choice>
              <mc:Fallback>
                <p:oleObj name="Equation" r:id="rId17" imgW="266400" imgH="17748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2720975" y="2727325"/>
                        <a:ext cx="708025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3832009"/>
              </p:ext>
            </p:extLst>
          </p:nvPr>
        </p:nvGraphicFramePr>
        <p:xfrm>
          <a:off x="914400" y="2667000"/>
          <a:ext cx="70802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19" imgW="266400" imgH="177480" progId="Equation.DSMT4">
                  <p:embed/>
                </p:oleObj>
              </mc:Choice>
              <mc:Fallback>
                <p:oleObj name="Equation" r:id="rId19" imgW="266400" imgH="177480" progId="Equation.DSMT4">
                  <p:embed/>
                  <p:pic>
                    <p:nvPicPr>
                      <p:cNvPr id="12" name="Object 11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914400" y="2667000"/>
                        <a:ext cx="708025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8131673"/>
              </p:ext>
            </p:extLst>
          </p:nvPr>
        </p:nvGraphicFramePr>
        <p:xfrm>
          <a:off x="1076325" y="3413125"/>
          <a:ext cx="981075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20" imgW="317160" imgH="177480" progId="Equation.DSMT4">
                  <p:embed/>
                </p:oleObj>
              </mc:Choice>
              <mc:Fallback>
                <p:oleObj name="Equation" r:id="rId20" imgW="317160" imgH="177480" progId="Equation.DSMT4">
                  <p:embed/>
                  <p:pic>
                    <p:nvPicPr>
                      <p:cNvPr id="13" name="Object 12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076325" y="3413125"/>
                        <a:ext cx="981075" cy="549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0448573"/>
              </p:ext>
            </p:extLst>
          </p:nvPr>
        </p:nvGraphicFramePr>
        <p:xfrm>
          <a:off x="1981200" y="3413125"/>
          <a:ext cx="587375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22" imgW="190440" imgH="177480" progId="Equation.DSMT4">
                  <p:embed/>
                </p:oleObj>
              </mc:Choice>
              <mc:Fallback>
                <p:oleObj name="Equation" r:id="rId22" imgW="190440" imgH="177480" progId="Equation.DSMT4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1981200" y="3413125"/>
                        <a:ext cx="587375" cy="549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1425813"/>
              </p:ext>
            </p:extLst>
          </p:nvPr>
        </p:nvGraphicFramePr>
        <p:xfrm>
          <a:off x="1097175" y="3355640"/>
          <a:ext cx="606425" cy="1046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24" imgW="228600" imgH="393480" progId="Equation.DSMT4">
                  <p:embed/>
                </p:oleObj>
              </mc:Choice>
              <mc:Fallback>
                <p:oleObj name="Equation" r:id="rId24" imgW="228600" imgH="393480" progId="Equation.DSMT4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1097175" y="3355640"/>
                        <a:ext cx="606425" cy="1046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540868"/>
              </p:ext>
            </p:extLst>
          </p:nvPr>
        </p:nvGraphicFramePr>
        <p:xfrm>
          <a:off x="1981200" y="3355640"/>
          <a:ext cx="606425" cy="1046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26" imgW="228600" imgH="393480" progId="Equation.DSMT4">
                  <p:embed/>
                </p:oleObj>
              </mc:Choice>
              <mc:Fallback>
                <p:oleObj name="Equation" r:id="rId26" imgW="228600" imgH="393480" progId="Equation.DSMT4">
                  <p:embed/>
                  <p:pic>
                    <p:nvPicPr>
                      <p:cNvPr id="17" name="Object 16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1981200" y="3355640"/>
                        <a:ext cx="606425" cy="1046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6714806"/>
              </p:ext>
            </p:extLst>
          </p:nvPr>
        </p:nvGraphicFramePr>
        <p:xfrm>
          <a:off x="1116012" y="4652962"/>
          <a:ext cx="941388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27" imgW="304560" imgH="177480" progId="Equation.DSMT4">
                  <p:embed/>
                </p:oleObj>
              </mc:Choice>
              <mc:Fallback>
                <p:oleObj name="Equation" r:id="rId27" imgW="304560" imgH="177480" progId="Equation.DSMT4">
                  <p:embed/>
                  <p:pic>
                    <p:nvPicPr>
                      <p:cNvPr id="20" name="Object 19"/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1116012" y="4652962"/>
                        <a:ext cx="941388" cy="549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9892029"/>
              </p:ext>
            </p:extLst>
          </p:nvPr>
        </p:nvGraphicFramePr>
        <p:xfrm>
          <a:off x="2057400" y="4749800"/>
          <a:ext cx="39211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29" imgW="126720" imgH="139680" progId="Equation.DSMT4">
                  <p:embed/>
                </p:oleObj>
              </mc:Choice>
              <mc:Fallback>
                <p:oleObj name="Equation" r:id="rId29" imgW="126720" imgH="139680" progId="Equation.DSMT4">
                  <p:embed/>
                  <p:pic>
                    <p:nvPicPr>
                      <p:cNvPr id="21" name="Object 20"/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2057400" y="4749800"/>
                        <a:ext cx="392113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0849061"/>
              </p:ext>
            </p:extLst>
          </p:nvPr>
        </p:nvGraphicFramePr>
        <p:xfrm>
          <a:off x="5465763" y="1447800"/>
          <a:ext cx="9779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31" imgW="368280" imgH="177480" progId="Equation.DSMT4">
                  <p:embed/>
                </p:oleObj>
              </mc:Choice>
              <mc:Fallback>
                <p:oleObj name="Equation" r:id="rId31" imgW="368280" imgH="177480" progId="Equation.DSMT4">
                  <p:embed/>
                  <p:pic>
                    <p:nvPicPr>
                      <p:cNvPr id="22" name="Object 21"/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5465763" y="1447800"/>
                        <a:ext cx="977900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3099573"/>
              </p:ext>
            </p:extLst>
          </p:nvPr>
        </p:nvGraphicFramePr>
        <p:xfrm>
          <a:off x="7327900" y="1508125"/>
          <a:ext cx="9779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33" imgW="368280" imgH="177480" progId="Equation.DSMT4">
                  <p:embed/>
                </p:oleObj>
              </mc:Choice>
              <mc:Fallback>
                <p:oleObj name="Equation" r:id="rId33" imgW="368280" imgH="177480" progId="Equation.DSMT4">
                  <p:embed/>
                  <p:pic>
                    <p:nvPicPr>
                      <p:cNvPr id="23" name="Object 22"/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7327900" y="1508125"/>
                        <a:ext cx="977900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4229195"/>
              </p:ext>
            </p:extLst>
          </p:nvPr>
        </p:nvGraphicFramePr>
        <p:xfrm>
          <a:off x="5916612" y="2133600"/>
          <a:ext cx="941388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35" imgW="304560" imgH="177480" progId="Equation.DSMT4">
                  <p:embed/>
                </p:oleObj>
              </mc:Choice>
              <mc:Fallback>
                <p:oleObj name="Equation" r:id="rId35" imgW="304560" imgH="17748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5916612" y="2133600"/>
                        <a:ext cx="941388" cy="549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1832665"/>
              </p:ext>
            </p:extLst>
          </p:nvPr>
        </p:nvGraphicFramePr>
        <p:xfrm>
          <a:off x="6816725" y="2133600"/>
          <a:ext cx="1414463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37" imgW="457200" imgH="177480" progId="Equation.DSMT4">
                  <p:embed/>
                </p:oleObj>
              </mc:Choice>
              <mc:Fallback>
                <p:oleObj name="Equation" r:id="rId37" imgW="457200" imgH="177480" progId="Equation.DSMT4">
                  <p:embed/>
                  <p:pic>
                    <p:nvPicPr>
                      <p:cNvPr id="25" name="Object 24"/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6816725" y="2133600"/>
                        <a:ext cx="1414463" cy="549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9274967"/>
              </p:ext>
            </p:extLst>
          </p:nvPr>
        </p:nvGraphicFramePr>
        <p:xfrm>
          <a:off x="5715000" y="2667000"/>
          <a:ext cx="741363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39" imgW="279360" imgH="177480" progId="Equation.DSMT4">
                  <p:embed/>
                </p:oleObj>
              </mc:Choice>
              <mc:Fallback>
                <p:oleObj name="Equation" r:id="rId39" imgW="279360" imgH="177480" progId="Equation.DSMT4">
                  <p:embed/>
                  <p:pic>
                    <p:nvPicPr>
                      <p:cNvPr id="26" name="Object 25"/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5715000" y="2667000"/>
                        <a:ext cx="741363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9501197"/>
              </p:ext>
            </p:extLst>
          </p:nvPr>
        </p:nvGraphicFramePr>
        <p:xfrm>
          <a:off x="6650038" y="2649538"/>
          <a:ext cx="741362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41" imgW="279360" imgH="177480" progId="Equation.DSMT4">
                  <p:embed/>
                </p:oleObj>
              </mc:Choice>
              <mc:Fallback>
                <p:oleObj name="Equation" r:id="rId41" imgW="279360" imgH="177480" progId="Equation.DSMT4">
                  <p:embed/>
                  <p:pic>
                    <p:nvPicPr>
                      <p:cNvPr id="27" name="Object 26"/>
                      <p:cNvPicPr/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6650038" y="2649538"/>
                        <a:ext cx="741362" cy="474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1187889"/>
              </p:ext>
            </p:extLst>
          </p:nvPr>
        </p:nvGraphicFramePr>
        <p:xfrm>
          <a:off x="5867400" y="3413125"/>
          <a:ext cx="941388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43" imgW="304560" imgH="177480" progId="Equation.DSMT4">
                  <p:embed/>
                </p:oleObj>
              </mc:Choice>
              <mc:Fallback>
                <p:oleObj name="Equation" r:id="rId43" imgW="304560" imgH="177480" progId="Equation.DSMT4">
                  <p:embed/>
                  <p:pic>
                    <p:nvPicPr>
                      <p:cNvPr id="28" name="Object 27"/>
                      <p:cNvPicPr/>
                      <p:nvPr/>
                    </p:nvPicPr>
                    <p:blipFill>
                      <a:blip r:embed="rId44"/>
                      <a:stretch>
                        <a:fillRect/>
                      </a:stretch>
                    </p:blipFill>
                    <p:spPr>
                      <a:xfrm>
                        <a:off x="5867400" y="3413125"/>
                        <a:ext cx="941388" cy="549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2764751"/>
              </p:ext>
            </p:extLst>
          </p:nvPr>
        </p:nvGraphicFramePr>
        <p:xfrm>
          <a:off x="6781800" y="3413125"/>
          <a:ext cx="588962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45" imgW="190440" imgH="177480" progId="Equation.DSMT4">
                  <p:embed/>
                </p:oleObj>
              </mc:Choice>
              <mc:Fallback>
                <p:oleObj name="Equation" r:id="rId45" imgW="190440" imgH="17748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46"/>
                      <a:stretch>
                        <a:fillRect/>
                      </a:stretch>
                    </p:blipFill>
                    <p:spPr>
                      <a:xfrm>
                        <a:off x="6781800" y="3413125"/>
                        <a:ext cx="588962" cy="549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6164461"/>
              </p:ext>
            </p:extLst>
          </p:nvPr>
        </p:nvGraphicFramePr>
        <p:xfrm>
          <a:off x="5837238" y="3355639"/>
          <a:ext cx="606425" cy="1046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Equation" r:id="rId47" imgW="228600" imgH="393480" progId="Equation.DSMT4">
                  <p:embed/>
                </p:oleObj>
              </mc:Choice>
              <mc:Fallback>
                <p:oleObj name="Equation" r:id="rId47" imgW="228600" imgH="393480" progId="Equation.DSMT4">
                  <p:embed/>
                  <p:pic>
                    <p:nvPicPr>
                      <p:cNvPr id="30" name="Object 29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5837238" y="3355639"/>
                        <a:ext cx="606425" cy="1046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4587354"/>
              </p:ext>
            </p:extLst>
          </p:nvPr>
        </p:nvGraphicFramePr>
        <p:xfrm>
          <a:off x="6784975" y="3373437"/>
          <a:ext cx="606425" cy="1046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Equation" r:id="rId48" imgW="228600" imgH="393480" progId="Equation.DSMT4">
                  <p:embed/>
                </p:oleObj>
              </mc:Choice>
              <mc:Fallback>
                <p:oleObj name="Equation" r:id="rId48" imgW="228600" imgH="393480" progId="Equation.DSMT4">
                  <p:embed/>
                  <p:pic>
                    <p:nvPicPr>
                      <p:cNvPr id="31" name="Object 30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6784975" y="3373437"/>
                        <a:ext cx="606425" cy="1046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0015870"/>
              </p:ext>
            </p:extLst>
          </p:nvPr>
        </p:nvGraphicFramePr>
        <p:xfrm>
          <a:off x="6096000" y="4567238"/>
          <a:ext cx="744537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Equation" r:id="rId49" imgW="241200" imgH="177480" progId="Equation.DSMT4">
                  <p:embed/>
                </p:oleObj>
              </mc:Choice>
              <mc:Fallback>
                <p:oleObj name="Equation" r:id="rId49" imgW="241200" imgH="177480" progId="Equation.DSMT4">
                  <p:embed/>
                  <p:pic>
                    <p:nvPicPr>
                      <p:cNvPr id="33" name="Object 32"/>
                      <p:cNvPicPr/>
                      <p:nvPr/>
                    </p:nvPicPr>
                    <p:blipFill>
                      <a:blip r:embed="rId50"/>
                      <a:stretch>
                        <a:fillRect/>
                      </a:stretch>
                    </p:blipFill>
                    <p:spPr>
                      <a:xfrm>
                        <a:off x="6096000" y="4567238"/>
                        <a:ext cx="744537" cy="549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7294572"/>
              </p:ext>
            </p:extLst>
          </p:nvPr>
        </p:nvGraphicFramePr>
        <p:xfrm>
          <a:off x="6858000" y="4664322"/>
          <a:ext cx="39211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51" imgW="126720" imgH="139680" progId="Equation.DSMT4">
                  <p:embed/>
                </p:oleObj>
              </mc:Choice>
              <mc:Fallback>
                <p:oleObj name="Equation" r:id="rId51" imgW="126720" imgH="139680" progId="Equation.DSMT4">
                  <p:embed/>
                  <p:pic>
                    <p:nvPicPr>
                      <p:cNvPr id="34" name="Object 33"/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6858000" y="4664322"/>
                        <a:ext cx="392113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5" name="Straight Connector 34"/>
          <p:cNvCxnSpPr/>
          <p:nvPr/>
        </p:nvCxnSpPr>
        <p:spPr>
          <a:xfrm flipV="1">
            <a:off x="511935" y="1151529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511935" y="1490860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2208213" y="1181691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V="1">
            <a:off x="2208213" y="1521022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1304676" y="2256919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1280231" y="2670209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3110706" y="2192338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3074194" y="2770107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2028101" y="3489406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2206626" y="4013826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5916612" y="1099744"/>
            <a:ext cx="527051" cy="271856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5867400" y="1535509"/>
            <a:ext cx="470694" cy="28943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V="1">
            <a:off x="7757319" y="1144491"/>
            <a:ext cx="527051" cy="271856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V="1">
            <a:off x="7708107" y="1580256"/>
            <a:ext cx="470694" cy="28943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6158706" y="2192063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V="1">
            <a:off x="6122194" y="2769832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6978650" y="2267079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7022232" y="2714269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V="1">
            <a:off x="6806115" y="3514427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6984640" y="4038847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27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713788" cy="635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2500" dirty="0"/>
              <a:t>Practice: Solve Each equation &amp; Verify the solution:</a:t>
            </a:r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323850" y="881063"/>
          <a:ext cx="1833563" cy="693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4" imgW="1041120" imgH="393480" progId="Equation.DSMT4">
                  <p:embed/>
                </p:oleObj>
              </mc:Choice>
              <mc:Fallback>
                <p:oleObj name="Equation" r:id="rId4" imgW="1041120" imgH="393480" progId="Equation.DSMT4">
                  <p:embed/>
                  <p:pic>
                    <p:nvPicPr>
                      <p:cNvPr id="409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881063"/>
                        <a:ext cx="1833563" cy="693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4364038" y="836613"/>
          <a:ext cx="2079625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6" imgW="1180800" imgH="393480" progId="Equation.DSMT4">
                  <p:embed/>
                </p:oleObj>
              </mc:Choice>
              <mc:Fallback>
                <p:oleObj name="Equation" r:id="rId6" imgW="1180800" imgH="393480" progId="Equation.DSMT4">
                  <p:embed/>
                  <p:pic>
                    <p:nvPicPr>
                      <p:cNvPr id="409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4038" y="836613"/>
                        <a:ext cx="2079625" cy="69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323850" y="3933825"/>
          <a:ext cx="2325688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8" imgW="1320480" imgH="253800" progId="Equation.DSMT4">
                  <p:embed/>
                </p:oleObj>
              </mc:Choice>
              <mc:Fallback>
                <p:oleObj name="Equation" r:id="rId8" imgW="1320480" imgH="253800" progId="Equation.DSMT4">
                  <p:embed/>
                  <p:pic>
                    <p:nvPicPr>
                      <p:cNvPr id="410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3933825"/>
                        <a:ext cx="2325688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570163" y="881063"/>
            <a:ext cx="1497012" cy="9239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Subtract 10 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from both 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sides</a:t>
            </a:r>
          </a:p>
        </p:txBody>
      </p:sp>
      <p:graphicFrame>
        <p:nvGraphicFramePr>
          <p:cNvPr id="7" name="Object 5"/>
          <p:cNvGraphicFramePr>
            <a:graphicFrameLocks noChangeAspect="1"/>
          </p:cNvGraphicFramePr>
          <p:nvPr/>
        </p:nvGraphicFramePr>
        <p:xfrm>
          <a:off x="1631950" y="1457325"/>
          <a:ext cx="492125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10" imgW="279360" imgH="177480" progId="Equation.DSMT4">
                  <p:embed/>
                </p:oleObj>
              </mc:Choice>
              <mc:Fallback>
                <p:oleObj name="Equation" r:id="rId10" imgW="279360" imgH="177480" progId="Equation.DSMT4">
                  <p:embed/>
                  <p:pic>
                    <p:nvPicPr>
                      <p:cNvPr id="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1950" y="1457325"/>
                        <a:ext cx="492125" cy="312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/>
          <p:cNvGraphicFramePr>
            <a:graphicFrameLocks noChangeAspect="1"/>
          </p:cNvGraphicFramePr>
          <p:nvPr/>
        </p:nvGraphicFramePr>
        <p:xfrm>
          <a:off x="611188" y="1457325"/>
          <a:ext cx="492125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12" imgW="279360" imgH="177480" progId="Equation.DSMT4">
                  <p:embed/>
                </p:oleObj>
              </mc:Choice>
              <mc:Fallback>
                <p:oleObj name="Equation" r:id="rId12" imgW="279360" imgH="177480" progId="Equation.DSMT4">
                  <p:embed/>
                  <p:pic>
                    <p:nvPicPr>
                      <p:cNvPr id="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1457325"/>
                        <a:ext cx="492125" cy="312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/>
          <p:cNvGraphicFramePr>
            <a:graphicFrameLocks noChangeAspect="1"/>
          </p:cNvGraphicFramePr>
          <p:nvPr/>
        </p:nvGraphicFramePr>
        <p:xfrm>
          <a:off x="611188" y="2033588"/>
          <a:ext cx="693737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13" imgW="393480" imgH="177480" progId="Equation.DSMT4">
                  <p:embed/>
                </p:oleObj>
              </mc:Choice>
              <mc:Fallback>
                <p:oleObj name="Equation" r:id="rId13" imgW="393480" imgH="177480" progId="Equation.DSMT4">
                  <p:embed/>
                  <p:pic>
                    <p:nvPicPr>
                      <p:cNvPr id="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2033588"/>
                        <a:ext cx="693737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8"/>
          <p:cNvGraphicFramePr>
            <a:graphicFrameLocks noChangeAspect="1"/>
          </p:cNvGraphicFramePr>
          <p:nvPr/>
        </p:nvGraphicFramePr>
        <p:xfrm>
          <a:off x="1360488" y="1844675"/>
          <a:ext cx="403225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15" imgW="228600" imgH="393480" progId="Equation.DSMT4">
                  <p:embed/>
                </p:oleObj>
              </mc:Choice>
              <mc:Fallback>
                <p:oleObj name="Equation" r:id="rId15" imgW="228600" imgH="393480" progId="Equation.DSMT4">
                  <p:embed/>
                  <p:pic>
                    <p:nvPicPr>
                      <p:cNvPr id="1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0488" y="1844675"/>
                        <a:ext cx="403225" cy="69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609850" y="1962150"/>
            <a:ext cx="1169988" cy="6477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Multiply 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by-2</a:t>
            </a:r>
          </a:p>
        </p:txBody>
      </p:sp>
      <p:graphicFrame>
        <p:nvGraphicFramePr>
          <p:cNvPr id="12" name="Object 9"/>
          <p:cNvGraphicFramePr>
            <a:graphicFrameLocks noChangeAspect="1"/>
          </p:cNvGraphicFramePr>
          <p:nvPr/>
        </p:nvGraphicFramePr>
        <p:xfrm>
          <a:off x="1758950" y="2030413"/>
          <a:ext cx="581025" cy="290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17" imgW="330120" imgH="164880" progId="Equation.DSMT4">
                  <p:embed/>
                </p:oleObj>
              </mc:Choice>
              <mc:Fallback>
                <p:oleObj name="Equation" r:id="rId17" imgW="330120" imgH="164880" progId="Equation.DSMT4">
                  <p:embed/>
                  <p:pic>
                    <p:nvPicPr>
                      <p:cNvPr id="12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8950" y="2030413"/>
                        <a:ext cx="581025" cy="290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0"/>
          <p:cNvGraphicFramePr>
            <a:graphicFrameLocks noChangeAspect="1"/>
          </p:cNvGraphicFramePr>
          <p:nvPr/>
        </p:nvGraphicFramePr>
        <p:xfrm>
          <a:off x="147638" y="2030413"/>
          <a:ext cx="536575" cy="290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19" imgW="304560" imgH="164880" progId="Equation.DSMT4">
                  <p:embed/>
                </p:oleObj>
              </mc:Choice>
              <mc:Fallback>
                <p:oleObj name="Equation" r:id="rId19" imgW="304560" imgH="164880" progId="Equation.DSMT4">
                  <p:embed/>
                  <p:pic>
                    <p:nvPicPr>
                      <p:cNvPr id="13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8" y="2030413"/>
                        <a:ext cx="536575" cy="290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1"/>
          <p:cNvGraphicFramePr>
            <a:graphicFrameLocks noChangeAspect="1"/>
          </p:cNvGraphicFramePr>
          <p:nvPr/>
        </p:nvGraphicFramePr>
        <p:xfrm>
          <a:off x="773113" y="2584450"/>
          <a:ext cx="558800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21" imgW="317160" imgH="177480" progId="Equation.DSMT4">
                  <p:embed/>
                </p:oleObj>
              </mc:Choice>
              <mc:Fallback>
                <p:oleObj name="Equation" r:id="rId21" imgW="317160" imgH="177480" progId="Equation.DSMT4">
                  <p:embed/>
                  <p:pic>
                    <p:nvPicPr>
                      <p:cNvPr id="14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3113" y="2584450"/>
                        <a:ext cx="558800" cy="312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2"/>
          <p:cNvGraphicFramePr>
            <a:graphicFrameLocks noChangeAspect="1"/>
          </p:cNvGraphicFramePr>
          <p:nvPr/>
        </p:nvGraphicFramePr>
        <p:xfrm>
          <a:off x="1403350" y="2584450"/>
          <a:ext cx="336550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23" imgW="190440" imgH="177480" progId="Equation.DSMT4">
                  <p:embed/>
                </p:oleObj>
              </mc:Choice>
              <mc:Fallback>
                <p:oleObj name="Equation" r:id="rId23" imgW="190440" imgH="177480" progId="Equation.DSMT4">
                  <p:embed/>
                  <p:pic>
                    <p:nvPicPr>
                      <p:cNvPr id="15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2584450"/>
                        <a:ext cx="336550" cy="312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/>
          <p:cNvCxnSpPr/>
          <p:nvPr/>
        </p:nvCxnSpPr>
        <p:spPr>
          <a:xfrm rot="5400000" flipH="1" flipV="1">
            <a:off x="1476375" y="2320925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 flipH="1" flipV="1">
            <a:off x="2051844" y="2104231"/>
            <a:ext cx="215900" cy="217488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700338" y="2682875"/>
            <a:ext cx="944562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Divide 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by 3</a:t>
            </a:r>
          </a:p>
        </p:txBody>
      </p:sp>
      <p:graphicFrame>
        <p:nvGraphicFramePr>
          <p:cNvPr id="20" name="Object 13"/>
          <p:cNvGraphicFramePr>
            <a:graphicFrameLocks noChangeAspect="1"/>
          </p:cNvGraphicFramePr>
          <p:nvPr/>
        </p:nvGraphicFramePr>
        <p:xfrm>
          <a:off x="1411288" y="2536825"/>
          <a:ext cx="423862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25" imgW="241200" imgH="393480" progId="Equation.DSMT4">
                  <p:embed/>
                </p:oleObj>
              </mc:Choice>
              <mc:Fallback>
                <p:oleObj name="Equation" r:id="rId25" imgW="241200" imgH="393480" progId="Equation.DSMT4">
                  <p:embed/>
                  <p:pic>
                    <p:nvPicPr>
                      <p:cNvPr id="2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1288" y="2536825"/>
                        <a:ext cx="423862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4"/>
          <p:cNvGraphicFramePr>
            <a:graphicFrameLocks noChangeAspect="1"/>
          </p:cNvGraphicFramePr>
          <p:nvPr/>
        </p:nvGraphicFramePr>
        <p:xfrm>
          <a:off x="755650" y="2536825"/>
          <a:ext cx="425450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27" imgW="241200" imgH="393480" progId="Equation.DSMT4">
                  <p:embed/>
                </p:oleObj>
              </mc:Choice>
              <mc:Fallback>
                <p:oleObj name="Equation" r:id="rId27" imgW="241200" imgH="393480" progId="Equation.DSMT4">
                  <p:embed/>
                  <p:pic>
                    <p:nvPicPr>
                      <p:cNvPr id="21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2536825"/>
                        <a:ext cx="425450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/>
          <p:cNvCxnSpPr/>
          <p:nvPr/>
        </p:nvCxnSpPr>
        <p:spPr>
          <a:xfrm rot="5400000" flipH="1" flipV="1">
            <a:off x="827088" y="2681288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 flipH="1" flipV="1">
            <a:off x="900113" y="2968625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 flipH="1" flipV="1">
            <a:off x="1403350" y="2609850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 flipH="1" flipV="1">
            <a:off x="1547813" y="2968625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Object 15"/>
          <p:cNvGraphicFramePr>
            <a:graphicFrameLocks noChangeAspect="1"/>
          </p:cNvGraphicFramePr>
          <p:nvPr/>
        </p:nvGraphicFramePr>
        <p:xfrm>
          <a:off x="795338" y="3328988"/>
          <a:ext cx="536575" cy="290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29" imgW="304560" imgH="164880" progId="Equation.DSMT4">
                  <p:embed/>
                </p:oleObj>
              </mc:Choice>
              <mc:Fallback>
                <p:oleObj name="Equation" r:id="rId29" imgW="304560" imgH="164880" progId="Equation.DSMT4">
                  <p:embed/>
                  <p:pic>
                    <p:nvPicPr>
                      <p:cNvPr id="2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338" y="3328988"/>
                        <a:ext cx="536575" cy="290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6"/>
          <p:cNvGraphicFramePr>
            <a:graphicFrameLocks noChangeAspect="1"/>
          </p:cNvGraphicFramePr>
          <p:nvPr/>
        </p:nvGraphicFramePr>
        <p:xfrm>
          <a:off x="1468438" y="3371850"/>
          <a:ext cx="223837" cy="246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31" imgW="126720" imgH="139680" progId="Equation.DSMT4">
                  <p:embed/>
                </p:oleObj>
              </mc:Choice>
              <mc:Fallback>
                <p:oleObj name="Equation" r:id="rId31" imgW="126720" imgH="139680" progId="Equation.DSMT4">
                  <p:embed/>
                  <p:pic>
                    <p:nvPicPr>
                      <p:cNvPr id="2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8438" y="3371850"/>
                        <a:ext cx="223837" cy="246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7004050" y="950913"/>
            <a:ext cx="1271588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Add 4.5 to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both sides</a:t>
            </a:r>
          </a:p>
        </p:txBody>
      </p:sp>
      <p:graphicFrame>
        <p:nvGraphicFramePr>
          <p:cNvPr id="29" name="Object 17"/>
          <p:cNvGraphicFramePr>
            <a:graphicFrameLocks noChangeAspect="1"/>
          </p:cNvGraphicFramePr>
          <p:nvPr/>
        </p:nvGraphicFramePr>
        <p:xfrm>
          <a:off x="5918200" y="1312863"/>
          <a:ext cx="560388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33" imgW="317160" imgH="177480" progId="Equation.DSMT4">
                  <p:embed/>
                </p:oleObj>
              </mc:Choice>
              <mc:Fallback>
                <p:oleObj name="Equation" r:id="rId33" imgW="317160" imgH="177480" progId="Equation.DSMT4">
                  <p:embed/>
                  <p:pic>
                    <p:nvPicPr>
                      <p:cNvPr id="29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200" y="1312863"/>
                        <a:ext cx="560388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18"/>
          <p:cNvGraphicFramePr>
            <a:graphicFrameLocks noChangeAspect="1"/>
          </p:cNvGraphicFramePr>
          <p:nvPr/>
        </p:nvGraphicFramePr>
        <p:xfrm>
          <a:off x="4716463" y="1312863"/>
          <a:ext cx="558800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35" imgW="317160" imgH="177480" progId="Equation.DSMT4">
                  <p:embed/>
                </p:oleObj>
              </mc:Choice>
              <mc:Fallback>
                <p:oleObj name="Equation" r:id="rId35" imgW="317160" imgH="177480" progId="Equation.DSMT4">
                  <p:embed/>
                  <p:pic>
                    <p:nvPicPr>
                      <p:cNvPr id="3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1312863"/>
                        <a:ext cx="558800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9"/>
          <p:cNvGraphicFramePr>
            <a:graphicFrameLocks noChangeAspect="1"/>
          </p:cNvGraphicFramePr>
          <p:nvPr/>
        </p:nvGraphicFramePr>
        <p:xfrm>
          <a:off x="5003800" y="2001838"/>
          <a:ext cx="558800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37" imgW="317160" imgH="177480" progId="Equation.DSMT4">
                  <p:embed/>
                </p:oleObj>
              </mc:Choice>
              <mc:Fallback>
                <p:oleObj name="Equation" r:id="rId37" imgW="317160" imgH="177480" progId="Equation.DSMT4">
                  <p:embed/>
                  <p:pic>
                    <p:nvPicPr>
                      <p:cNvPr id="31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3800" y="2001838"/>
                        <a:ext cx="558800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20"/>
          <p:cNvGraphicFramePr>
            <a:graphicFrameLocks noChangeAspect="1"/>
          </p:cNvGraphicFramePr>
          <p:nvPr/>
        </p:nvGraphicFramePr>
        <p:xfrm>
          <a:off x="5681663" y="1817688"/>
          <a:ext cx="403225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39" imgW="228600" imgH="393480" progId="Equation.DSMT4">
                  <p:embed/>
                </p:oleObj>
              </mc:Choice>
              <mc:Fallback>
                <p:oleObj name="Equation" r:id="rId39" imgW="228600" imgH="393480" progId="Equation.DSMT4">
                  <p:embed/>
                  <p:pic>
                    <p:nvPicPr>
                      <p:cNvPr id="32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1663" y="1817688"/>
                        <a:ext cx="403225" cy="69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6929438" y="1931988"/>
            <a:ext cx="1171575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Multiply 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by 3</a:t>
            </a:r>
          </a:p>
        </p:txBody>
      </p:sp>
      <p:graphicFrame>
        <p:nvGraphicFramePr>
          <p:cNvPr id="34" name="Object 21"/>
          <p:cNvGraphicFramePr>
            <a:graphicFrameLocks noChangeAspect="1"/>
          </p:cNvGraphicFramePr>
          <p:nvPr/>
        </p:nvGraphicFramePr>
        <p:xfrm>
          <a:off x="6137275" y="2005013"/>
          <a:ext cx="425450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41" imgW="241200" imgH="177480" progId="Equation.DSMT4">
                  <p:embed/>
                </p:oleObj>
              </mc:Choice>
              <mc:Fallback>
                <p:oleObj name="Equation" r:id="rId41" imgW="241200" imgH="177480" progId="Equation.DSMT4">
                  <p:embed/>
                  <p:pic>
                    <p:nvPicPr>
                      <p:cNvPr id="34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7275" y="2005013"/>
                        <a:ext cx="425450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22"/>
          <p:cNvGraphicFramePr>
            <a:graphicFrameLocks noChangeAspect="1"/>
          </p:cNvGraphicFramePr>
          <p:nvPr/>
        </p:nvGraphicFramePr>
        <p:xfrm>
          <a:off x="4500563" y="2005013"/>
          <a:ext cx="446087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43" imgW="253800" imgH="177480" progId="Equation.DSMT4">
                  <p:embed/>
                </p:oleObj>
              </mc:Choice>
              <mc:Fallback>
                <p:oleObj name="Equation" r:id="rId43" imgW="253800" imgH="177480" progId="Equation.DSMT4">
                  <p:embed/>
                  <p:pic>
                    <p:nvPicPr>
                      <p:cNvPr id="35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2005013"/>
                        <a:ext cx="446087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23"/>
          <p:cNvGraphicFramePr>
            <a:graphicFrameLocks noChangeAspect="1"/>
          </p:cNvGraphicFramePr>
          <p:nvPr/>
        </p:nvGraphicFramePr>
        <p:xfrm>
          <a:off x="4932363" y="2554288"/>
          <a:ext cx="649287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45" imgW="368280" imgH="177480" progId="Equation.DSMT4">
                  <p:embed/>
                </p:oleObj>
              </mc:Choice>
              <mc:Fallback>
                <p:oleObj name="Equation" r:id="rId45" imgW="368280" imgH="177480" progId="Equation.DSMT4">
                  <p:embed/>
                  <p:pic>
                    <p:nvPicPr>
                      <p:cNvPr id="36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363" y="2554288"/>
                        <a:ext cx="649287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24"/>
          <p:cNvGraphicFramePr>
            <a:graphicFrameLocks noChangeAspect="1"/>
          </p:cNvGraphicFramePr>
          <p:nvPr/>
        </p:nvGraphicFramePr>
        <p:xfrm>
          <a:off x="5713413" y="2554288"/>
          <a:ext cx="360362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47" imgW="203040" imgH="177480" progId="Equation.DSMT4">
                  <p:embed/>
                </p:oleObj>
              </mc:Choice>
              <mc:Fallback>
                <p:oleObj name="Equation" r:id="rId47" imgW="203040" imgH="177480" progId="Equation.DSMT4">
                  <p:embed/>
                  <p:pic>
                    <p:nvPicPr>
                      <p:cNvPr id="37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3413" y="2554288"/>
                        <a:ext cx="360362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8" name="Straight Connector 37"/>
          <p:cNvCxnSpPr/>
          <p:nvPr/>
        </p:nvCxnSpPr>
        <p:spPr>
          <a:xfrm rot="5400000" flipH="1" flipV="1">
            <a:off x="5795963" y="2290763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5400000" flipH="1" flipV="1">
            <a:off x="6372225" y="2074863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7019925" y="2652713"/>
            <a:ext cx="94456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Divide 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by 4</a:t>
            </a:r>
          </a:p>
        </p:txBody>
      </p:sp>
      <p:graphicFrame>
        <p:nvGraphicFramePr>
          <p:cNvPr id="41" name="Object 25"/>
          <p:cNvGraphicFramePr>
            <a:graphicFrameLocks noChangeAspect="1"/>
          </p:cNvGraphicFramePr>
          <p:nvPr/>
        </p:nvGraphicFramePr>
        <p:xfrm>
          <a:off x="5732463" y="2506663"/>
          <a:ext cx="423862" cy="693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Equation" r:id="rId49" imgW="241200" imgH="393480" progId="Equation.DSMT4">
                  <p:embed/>
                </p:oleObj>
              </mc:Choice>
              <mc:Fallback>
                <p:oleObj name="Equation" r:id="rId49" imgW="241200" imgH="393480" progId="Equation.DSMT4">
                  <p:embed/>
                  <p:pic>
                    <p:nvPicPr>
                      <p:cNvPr id="41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2463" y="2506663"/>
                        <a:ext cx="423862" cy="693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26"/>
          <p:cNvGraphicFramePr>
            <a:graphicFrameLocks noChangeAspect="1"/>
          </p:cNvGraphicFramePr>
          <p:nvPr/>
        </p:nvGraphicFramePr>
        <p:xfrm>
          <a:off x="4932363" y="2506663"/>
          <a:ext cx="425450" cy="693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6" name="Equation" r:id="rId51" imgW="241200" imgH="393480" progId="Equation.DSMT4">
                  <p:embed/>
                </p:oleObj>
              </mc:Choice>
              <mc:Fallback>
                <p:oleObj name="Equation" r:id="rId51" imgW="241200" imgH="393480" progId="Equation.DSMT4">
                  <p:embed/>
                  <p:pic>
                    <p:nvPicPr>
                      <p:cNvPr id="42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363" y="2506663"/>
                        <a:ext cx="425450" cy="693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3" name="Straight Connector 42"/>
          <p:cNvCxnSpPr/>
          <p:nvPr/>
        </p:nvCxnSpPr>
        <p:spPr>
          <a:xfrm rot="5400000" flipH="1" flipV="1">
            <a:off x="5003800" y="2581275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 flipH="1" flipV="1">
            <a:off x="5076825" y="2938463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5400000" flipH="1" flipV="1">
            <a:off x="5724525" y="2578100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rot="5400000" flipH="1" flipV="1">
            <a:off x="5868194" y="2937669"/>
            <a:ext cx="215900" cy="217488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7" name="Object 27"/>
          <p:cNvGraphicFramePr>
            <a:graphicFrameLocks noChangeAspect="1"/>
          </p:cNvGraphicFramePr>
          <p:nvPr/>
        </p:nvGraphicFramePr>
        <p:xfrm>
          <a:off x="4954588" y="3287713"/>
          <a:ext cx="625475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7" name="Equation" r:id="rId53" imgW="355320" imgH="177480" progId="Equation.DSMT4">
                  <p:embed/>
                </p:oleObj>
              </mc:Choice>
              <mc:Fallback>
                <p:oleObj name="Equation" r:id="rId53" imgW="355320" imgH="177480" progId="Equation.DSMT4">
                  <p:embed/>
                  <p:pic>
                    <p:nvPicPr>
                      <p:cNvPr id="47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4588" y="3287713"/>
                        <a:ext cx="625475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28"/>
          <p:cNvGraphicFramePr>
            <a:graphicFrameLocks noChangeAspect="1"/>
          </p:cNvGraphicFramePr>
          <p:nvPr/>
        </p:nvGraphicFramePr>
        <p:xfrm>
          <a:off x="5788025" y="3340100"/>
          <a:ext cx="223838" cy="246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8" name="Equation" r:id="rId55" imgW="126720" imgH="139680" progId="Equation.DSMT4">
                  <p:embed/>
                </p:oleObj>
              </mc:Choice>
              <mc:Fallback>
                <p:oleObj name="Equation" r:id="rId55" imgW="126720" imgH="139680" progId="Equation.DSMT4">
                  <p:embed/>
                  <p:pic>
                    <p:nvPicPr>
                      <p:cNvPr id="48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8025" y="3340100"/>
                        <a:ext cx="223838" cy="246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TextBox 48"/>
          <p:cNvSpPr txBox="1"/>
          <p:nvPr/>
        </p:nvSpPr>
        <p:spPr>
          <a:xfrm>
            <a:off x="2898775" y="3933825"/>
            <a:ext cx="4049713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There are 2 ways to do this question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906713" y="4365625"/>
            <a:ext cx="881062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Divide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by-2</a:t>
            </a:r>
          </a:p>
        </p:txBody>
      </p:sp>
      <p:graphicFrame>
        <p:nvGraphicFramePr>
          <p:cNvPr id="51" name="Object 29"/>
          <p:cNvGraphicFramePr>
            <a:graphicFrameLocks noChangeAspect="1"/>
          </p:cNvGraphicFramePr>
          <p:nvPr/>
        </p:nvGraphicFramePr>
        <p:xfrm>
          <a:off x="1476375" y="3933825"/>
          <a:ext cx="1071563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9" name="Equation" r:id="rId56" imgW="609480" imgH="393480" progId="Equation.DSMT4">
                  <p:embed/>
                </p:oleObj>
              </mc:Choice>
              <mc:Fallback>
                <p:oleObj name="Equation" r:id="rId56" imgW="609480" imgH="393480" progId="Equation.DSMT4">
                  <p:embed/>
                  <p:pic>
                    <p:nvPicPr>
                      <p:cNvPr id="51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3933825"/>
                        <a:ext cx="1071563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30"/>
          <p:cNvGraphicFramePr>
            <a:graphicFrameLocks noChangeAspect="1"/>
          </p:cNvGraphicFramePr>
          <p:nvPr/>
        </p:nvGraphicFramePr>
        <p:xfrm>
          <a:off x="715963" y="3933825"/>
          <a:ext cx="649287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0" name="Equation" r:id="rId58" imgW="368280" imgH="393480" progId="Equation.DSMT4">
                  <p:embed/>
                </p:oleObj>
              </mc:Choice>
              <mc:Fallback>
                <p:oleObj name="Equation" r:id="rId58" imgW="368280" imgH="393480" progId="Equation.DSMT4">
                  <p:embed/>
                  <p:pic>
                    <p:nvPicPr>
                      <p:cNvPr id="52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963" y="3933825"/>
                        <a:ext cx="649287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3" name="Straight Connector 52"/>
          <p:cNvCxnSpPr/>
          <p:nvPr/>
        </p:nvCxnSpPr>
        <p:spPr>
          <a:xfrm rot="5400000" flipH="1" flipV="1">
            <a:off x="900113" y="4005263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5400000" flipH="1" flipV="1">
            <a:off x="1042988" y="4365625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5" name="Object 31"/>
          <p:cNvGraphicFramePr>
            <a:graphicFrameLocks noChangeAspect="1"/>
          </p:cNvGraphicFramePr>
          <p:nvPr/>
        </p:nvGraphicFramePr>
        <p:xfrm>
          <a:off x="684213" y="4868863"/>
          <a:ext cx="760412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1" name="Equation" r:id="rId60" imgW="431640" imgH="177480" progId="Equation.DSMT4">
                  <p:embed/>
                </p:oleObj>
              </mc:Choice>
              <mc:Fallback>
                <p:oleObj name="Equation" r:id="rId60" imgW="431640" imgH="177480" progId="Equation.DSMT4">
                  <p:embed/>
                  <p:pic>
                    <p:nvPicPr>
                      <p:cNvPr id="55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4868863"/>
                        <a:ext cx="760412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7" name="Straight Connector 56"/>
          <p:cNvCxnSpPr/>
          <p:nvPr/>
        </p:nvCxnSpPr>
        <p:spPr>
          <a:xfrm rot="5400000" flipH="1" flipV="1">
            <a:off x="1547813" y="4005263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rot="5400000" flipH="1" flipV="1">
            <a:off x="1979613" y="4365625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9" name="Object 32"/>
          <p:cNvGraphicFramePr>
            <a:graphicFrameLocks noChangeAspect="1"/>
          </p:cNvGraphicFramePr>
          <p:nvPr/>
        </p:nvGraphicFramePr>
        <p:xfrm>
          <a:off x="1547813" y="4868863"/>
          <a:ext cx="736600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2" name="Equation" r:id="rId62" imgW="419040" imgH="177480" progId="Equation.DSMT4">
                  <p:embed/>
                </p:oleObj>
              </mc:Choice>
              <mc:Fallback>
                <p:oleObj name="Equation" r:id="rId62" imgW="419040" imgH="177480" progId="Equation.DSMT4">
                  <p:embed/>
                  <p:pic>
                    <p:nvPicPr>
                      <p:cNvPr id="59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4868863"/>
                        <a:ext cx="736600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" name="TextBox 59"/>
          <p:cNvSpPr txBox="1"/>
          <p:nvPr/>
        </p:nvSpPr>
        <p:spPr>
          <a:xfrm>
            <a:off x="2727325" y="5014913"/>
            <a:ext cx="1258888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Add 3 to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both sides</a:t>
            </a:r>
          </a:p>
        </p:txBody>
      </p:sp>
      <p:graphicFrame>
        <p:nvGraphicFramePr>
          <p:cNvPr id="61" name="Object 33"/>
          <p:cNvGraphicFramePr>
            <a:graphicFrameLocks noChangeAspect="1"/>
          </p:cNvGraphicFramePr>
          <p:nvPr/>
        </p:nvGraphicFramePr>
        <p:xfrm>
          <a:off x="758825" y="5203825"/>
          <a:ext cx="357188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3" name="Equation" r:id="rId64" imgW="203040" imgH="177480" progId="Equation.DSMT4">
                  <p:embed/>
                </p:oleObj>
              </mc:Choice>
              <mc:Fallback>
                <p:oleObj name="Equation" r:id="rId64" imgW="203040" imgH="177480" progId="Equation.DSMT4">
                  <p:embed/>
                  <p:pic>
                    <p:nvPicPr>
                      <p:cNvPr id="61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8825" y="5203825"/>
                        <a:ext cx="357188" cy="312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34"/>
          <p:cNvGraphicFramePr>
            <a:graphicFrameLocks noChangeAspect="1"/>
          </p:cNvGraphicFramePr>
          <p:nvPr/>
        </p:nvGraphicFramePr>
        <p:xfrm>
          <a:off x="1547813" y="5157788"/>
          <a:ext cx="357187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4" name="Equation" r:id="rId66" imgW="203040" imgH="177480" progId="Equation.DSMT4">
                  <p:embed/>
                </p:oleObj>
              </mc:Choice>
              <mc:Fallback>
                <p:oleObj name="Equation" r:id="rId66" imgW="203040" imgH="177480" progId="Equation.DSMT4">
                  <p:embed/>
                  <p:pic>
                    <p:nvPicPr>
                      <p:cNvPr id="62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5157788"/>
                        <a:ext cx="357187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35"/>
          <p:cNvGraphicFramePr>
            <a:graphicFrameLocks noChangeAspect="1"/>
          </p:cNvGraphicFramePr>
          <p:nvPr/>
        </p:nvGraphicFramePr>
        <p:xfrm>
          <a:off x="684213" y="5637213"/>
          <a:ext cx="760412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5" name="Equation" r:id="rId67" imgW="431640" imgH="177480" progId="Equation.DSMT4">
                  <p:embed/>
                </p:oleObj>
              </mc:Choice>
              <mc:Fallback>
                <p:oleObj name="Equation" r:id="rId67" imgW="431640" imgH="177480" progId="Equation.DSMT4">
                  <p:embed/>
                  <p:pic>
                    <p:nvPicPr>
                      <p:cNvPr id="65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5637213"/>
                        <a:ext cx="760412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36"/>
          <p:cNvGraphicFramePr>
            <a:graphicFrameLocks noChangeAspect="1"/>
          </p:cNvGraphicFramePr>
          <p:nvPr/>
        </p:nvGraphicFramePr>
        <p:xfrm>
          <a:off x="1528763" y="5705475"/>
          <a:ext cx="379412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6" name="Equation" r:id="rId69" imgW="215640" imgH="139680" progId="Equation.DSMT4">
                  <p:embed/>
                </p:oleObj>
              </mc:Choice>
              <mc:Fallback>
                <p:oleObj name="Equation" r:id="rId69" imgW="215640" imgH="139680" progId="Equation.DSMT4">
                  <p:embed/>
                  <p:pic>
                    <p:nvPicPr>
                      <p:cNvPr id="66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8763" y="5705475"/>
                        <a:ext cx="379412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" name="TextBox 66"/>
          <p:cNvSpPr txBox="1"/>
          <p:nvPr/>
        </p:nvSpPr>
        <p:spPr>
          <a:xfrm>
            <a:off x="2857500" y="5807075"/>
            <a:ext cx="944563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Divide 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by -1</a:t>
            </a:r>
          </a:p>
        </p:txBody>
      </p:sp>
      <p:graphicFrame>
        <p:nvGraphicFramePr>
          <p:cNvPr id="68" name="Object 37"/>
          <p:cNvGraphicFramePr>
            <a:graphicFrameLocks noChangeAspect="1"/>
          </p:cNvGraphicFramePr>
          <p:nvPr/>
        </p:nvGraphicFramePr>
        <p:xfrm>
          <a:off x="727075" y="5543550"/>
          <a:ext cx="627063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7" name="Equation" r:id="rId71" imgW="355320" imgH="393480" progId="Equation.DSMT4">
                  <p:embed/>
                </p:oleObj>
              </mc:Choice>
              <mc:Fallback>
                <p:oleObj name="Equation" r:id="rId71" imgW="355320" imgH="393480" progId="Equation.DSMT4">
                  <p:embed/>
                  <p:pic>
                    <p:nvPicPr>
                      <p:cNvPr id="68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075" y="5543550"/>
                        <a:ext cx="627063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Object 38"/>
          <p:cNvGraphicFramePr>
            <a:graphicFrameLocks noChangeAspect="1"/>
          </p:cNvGraphicFramePr>
          <p:nvPr/>
        </p:nvGraphicFramePr>
        <p:xfrm>
          <a:off x="1476375" y="5543550"/>
          <a:ext cx="627063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8" name="Equation" r:id="rId73" imgW="355320" imgH="393480" progId="Equation.DSMT4">
                  <p:embed/>
                </p:oleObj>
              </mc:Choice>
              <mc:Fallback>
                <p:oleObj name="Equation" r:id="rId73" imgW="355320" imgH="393480" progId="Equation.DSMT4">
                  <p:embed/>
                  <p:pic>
                    <p:nvPicPr>
                      <p:cNvPr id="69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5543550"/>
                        <a:ext cx="627063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0" name="Straight Connector 69"/>
          <p:cNvCxnSpPr/>
          <p:nvPr/>
        </p:nvCxnSpPr>
        <p:spPr>
          <a:xfrm rot="5400000" flipH="1" flipV="1">
            <a:off x="684213" y="5661025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rot="5400000" flipH="1" flipV="1">
            <a:off x="971550" y="5949950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5400000" flipH="1" flipV="1">
            <a:off x="1547813" y="5661025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5400000" flipH="1" flipV="1">
            <a:off x="1763713" y="5949950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5" name="Object 39"/>
          <p:cNvGraphicFramePr>
            <a:graphicFrameLocks noChangeAspect="1"/>
          </p:cNvGraphicFramePr>
          <p:nvPr/>
        </p:nvGraphicFramePr>
        <p:xfrm>
          <a:off x="827088" y="6381750"/>
          <a:ext cx="627062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9" name="Equation" r:id="rId74" imgW="355320" imgH="177480" progId="Equation.DSMT4">
                  <p:embed/>
                </p:oleObj>
              </mc:Choice>
              <mc:Fallback>
                <p:oleObj name="Equation" r:id="rId74" imgW="355320" imgH="177480" progId="Equation.DSMT4">
                  <p:embed/>
                  <p:pic>
                    <p:nvPicPr>
                      <p:cNvPr id="75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6381750"/>
                        <a:ext cx="627062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" name="Object 40"/>
          <p:cNvGraphicFramePr>
            <a:graphicFrameLocks noChangeAspect="1"/>
          </p:cNvGraphicFramePr>
          <p:nvPr/>
        </p:nvGraphicFramePr>
        <p:xfrm>
          <a:off x="1476375" y="6381750"/>
          <a:ext cx="28892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0" name="Equation" r:id="rId76" imgW="126720" imgH="139680" progId="Equation.DSMT4">
                  <p:embed/>
                </p:oleObj>
              </mc:Choice>
              <mc:Fallback>
                <p:oleObj name="Equation" r:id="rId76" imgW="126720" imgH="139680" progId="Equation.DSMT4">
                  <p:embed/>
                  <p:pic>
                    <p:nvPicPr>
                      <p:cNvPr id="76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6381750"/>
                        <a:ext cx="288925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" name="Object 41"/>
          <p:cNvGraphicFramePr>
            <a:graphicFrameLocks noChangeAspect="1"/>
          </p:cNvGraphicFramePr>
          <p:nvPr/>
        </p:nvGraphicFramePr>
        <p:xfrm>
          <a:off x="4716463" y="4005263"/>
          <a:ext cx="1855787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1" name="Equation" r:id="rId78" imgW="1054080" imgH="253800" progId="Equation.DSMT4">
                  <p:embed/>
                </p:oleObj>
              </mc:Choice>
              <mc:Fallback>
                <p:oleObj name="Equation" r:id="rId78" imgW="1054080" imgH="253800" progId="Equation.DSMT4">
                  <p:embed/>
                  <p:pic>
                    <p:nvPicPr>
                      <p:cNvPr id="77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4005263"/>
                        <a:ext cx="1855787" cy="446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" name="TextBox 77"/>
          <p:cNvSpPr txBox="1"/>
          <p:nvPr/>
        </p:nvSpPr>
        <p:spPr>
          <a:xfrm>
            <a:off x="7327900" y="4005263"/>
            <a:ext cx="14208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Expand the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right side</a:t>
            </a:r>
          </a:p>
        </p:txBody>
      </p:sp>
      <p:graphicFrame>
        <p:nvGraphicFramePr>
          <p:cNvPr id="79" name="Object 42"/>
          <p:cNvGraphicFramePr>
            <a:graphicFrameLocks noChangeAspect="1"/>
          </p:cNvGraphicFramePr>
          <p:nvPr/>
        </p:nvGraphicFramePr>
        <p:xfrm>
          <a:off x="4738688" y="4484688"/>
          <a:ext cx="625475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2" name="Equation" r:id="rId80" imgW="355320" imgH="177480" progId="Equation.DSMT4">
                  <p:embed/>
                </p:oleObj>
              </mc:Choice>
              <mc:Fallback>
                <p:oleObj name="Equation" r:id="rId80" imgW="355320" imgH="177480" progId="Equation.DSMT4">
                  <p:embed/>
                  <p:pic>
                    <p:nvPicPr>
                      <p:cNvPr id="79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8688" y="4484688"/>
                        <a:ext cx="625475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" name="Freeform 80"/>
          <p:cNvSpPr/>
          <p:nvPr/>
        </p:nvSpPr>
        <p:spPr>
          <a:xfrm>
            <a:off x="5527675" y="3695700"/>
            <a:ext cx="422275" cy="357188"/>
          </a:xfrm>
          <a:custGeom>
            <a:avLst/>
            <a:gdLst>
              <a:gd name="connsiteX0" fmla="*/ 0 w 423081"/>
              <a:gd name="connsiteY0" fmla="*/ 343469 h 357117"/>
              <a:gd name="connsiteX1" fmla="*/ 232012 w 423081"/>
              <a:gd name="connsiteY1" fmla="*/ 2275 h 357117"/>
              <a:gd name="connsiteX2" fmla="*/ 423081 w 423081"/>
              <a:gd name="connsiteY2" fmla="*/ 357117 h 357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23081" h="357117">
                <a:moveTo>
                  <a:pt x="0" y="343469"/>
                </a:moveTo>
                <a:cubicBezTo>
                  <a:pt x="80749" y="171734"/>
                  <a:pt x="161499" y="0"/>
                  <a:pt x="232012" y="2275"/>
                </a:cubicBezTo>
                <a:cubicBezTo>
                  <a:pt x="302525" y="4550"/>
                  <a:pt x="362803" y="180833"/>
                  <a:pt x="423081" y="357117"/>
                </a:cubicBezTo>
              </a:path>
            </a:pathLst>
          </a:custGeom>
          <a:ln w="2540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82" name="Object 43"/>
          <p:cNvGraphicFramePr>
            <a:graphicFrameLocks noChangeAspect="1"/>
          </p:cNvGraphicFramePr>
          <p:nvPr/>
        </p:nvGraphicFramePr>
        <p:xfrm>
          <a:off x="5500688" y="4484688"/>
          <a:ext cx="223837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3" name="Equation" r:id="rId82" imgW="126720" imgH="177480" progId="Equation.DSMT4">
                  <p:embed/>
                </p:oleObj>
              </mc:Choice>
              <mc:Fallback>
                <p:oleObj name="Equation" r:id="rId82" imgW="126720" imgH="177480" progId="Equation.DSMT4">
                  <p:embed/>
                  <p:pic>
                    <p:nvPicPr>
                      <p:cNvPr id="82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0688" y="4484688"/>
                        <a:ext cx="223837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" name="Freeform 82"/>
          <p:cNvSpPr/>
          <p:nvPr/>
        </p:nvSpPr>
        <p:spPr>
          <a:xfrm>
            <a:off x="5535613" y="3719513"/>
            <a:ext cx="836612" cy="357187"/>
          </a:xfrm>
          <a:custGeom>
            <a:avLst/>
            <a:gdLst>
              <a:gd name="connsiteX0" fmla="*/ 0 w 423081"/>
              <a:gd name="connsiteY0" fmla="*/ 343469 h 357117"/>
              <a:gd name="connsiteX1" fmla="*/ 232012 w 423081"/>
              <a:gd name="connsiteY1" fmla="*/ 2275 h 357117"/>
              <a:gd name="connsiteX2" fmla="*/ 423081 w 423081"/>
              <a:gd name="connsiteY2" fmla="*/ 357117 h 357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23081" h="357117">
                <a:moveTo>
                  <a:pt x="0" y="343469"/>
                </a:moveTo>
                <a:cubicBezTo>
                  <a:pt x="80749" y="171734"/>
                  <a:pt x="161499" y="0"/>
                  <a:pt x="232012" y="2275"/>
                </a:cubicBezTo>
                <a:cubicBezTo>
                  <a:pt x="302525" y="4550"/>
                  <a:pt x="362803" y="180833"/>
                  <a:pt x="423081" y="357117"/>
                </a:cubicBezTo>
              </a:path>
            </a:pathLst>
          </a:custGeom>
          <a:ln w="25400">
            <a:solidFill>
              <a:srgbClr val="0070C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84" name="Object 44"/>
          <p:cNvGraphicFramePr>
            <a:graphicFrameLocks noChangeAspect="1"/>
          </p:cNvGraphicFramePr>
          <p:nvPr/>
        </p:nvGraphicFramePr>
        <p:xfrm>
          <a:off x="5795963" y="4437063"/>
          <a:ext cx="603250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4" name="Equation" r:id="rId84" imgW="342720" imgH="177480" progId="Equation.DSMT4">
                  <p:embed/>
                </p:oleObj>
              </mc:Choice>
              <mc:Fallback>
                <p:oleObj name="Equation" r:id="rId84" imgW="342720" imgH="177480" progId="Equation.DSMT4">
                  <p:embed/>
                  <p:pic>
                    <p:nvPicPr>
                      <p:cNvPr id="84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5963" y="4437063"/>
                        <a:ext cx="603250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5" name="TextBox 84"/>
          <p:cNvSpPr txBox="1"/>
          <p:nvPr/>
        </p:nvSpPr>
        <p:spPr>
          <a:xfrm>
            <a:off x="6891338" y="4727575"/>
            <a:ext cx="1822450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Subtract 6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from both sides</a:t>
            </a:r>
          </a:p>
        </p:txBody>
      </p:sp>
      <p:graphicFrame>
        <p:nvGraphicFramePr>
          <p:cNvPr id="86" name="Object 45"/>
          <p:cNvGraphicFramePr>
            <a:graphicFrameLocks noChangeAspect="1"/>
          </p:cNvGraphicFramePr>
          <p:nvPr/>
        </p:nvGraphicFramePr>
        <p:xfrm>
          <a:off x="4716463" y="4772025"/>
          <a:ext cx="357187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5" name="Equation" r:id="rId86" imgW="203040" imgH="177480" progId="Equation.DSMT4">
                  <p:embed/>
                </p:oleObj>
              </mc:Choice>
              <mc:Fallback>
                <p:oleObj name="Equation" r:id="rId86" imgW="203040" imgH="177480" progId="Equation.DSMT4">
                  <p:embed/>
                  <p:pic>
                    <p:nvPicPr>
                      <p:cNvPr id="86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4772025"/>
                        <a:ext cx="357187" cy="312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" name="Object 46"/>
          <p:cNvGraphicFramePr>
            <a:graphicFrameLocks noChangeAspect="1"/>
          </p:cNvGraphicFramePr>
          <p:nvPr/>
        </p:nvGraphicFramePr>
        <p:xfrm>
          <a:off x="5435600" y="4772025"/>
          <a:ext cx="357188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6" name="Equation" r:id="rId88" imgW="203040" imgH="177480" progId="Equation.DSMT4">
                  <p:embed/>
                </p:oleObj>
              </mc:Choice>
              <mc:Fallback>
                <p:oleObj name="Equation" r:id="rId88" imgW="203040" imgH="177480" progId="Equation.DSMT4">
                  <p:embed/>
                  <p:pic>
                    <p:nvPicPr>
                      <p:cNvPr id="87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5600" y="4772025"/>
                        <a:ext cx="357188" cy="312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" name="Object 47"/>
          <p:cNvGraphicFramePr>
            <a:graphicFrameLocks noChangeAspect="1"/>
          </p:cNvGraphicFramePr>
          <p:nvPr/>
        </p:nvGraphicFramePr>
        <p:xfrm>
          <a:off x="4832350" y="5276850"/>
          <a:ext cx="603250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7" name="Equation" r:id="rId90" imgW="342720" imgH="177480" progId="Equation.DSMT4">
                  <p:embed/>
                </p:oleObj>
              </mc:Choice>
              <mc:Fallback>
                <p:oleObj name="Equation" r:id="rId90" imgW="342720" imgH="177480" progId="Equation.DSMT4">
                  <p:embed/>
                  <p:pic>
                    <p:nvPicPr>
                      <p:cNvPr id="88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2350" y="5276850"/>
                        <a:ext cx="603250" cy="312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" name="Object 48"/>
          <p:cNvGraphicFramePr>
            <a:graphicFrameLocks noChangeAspect="1"/>
          </p:cNvGraphicFramePr>
          <p:nvPr/>
        </p:nvGraphicFramePr>
        <p:xfrm>
          <a:off x="5481638" y="5276850"/>
          <a:ext cx="357187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8" name="Equation" r:id="rId92" imgW="203040" imgH="177480" progId="Equation.DSMT4">
                  <p:embed/>
                </p:oleObj>
              </mc:Choice>
              <mc:Fallback>
                <p:oleObj name="Equation" r:id="rId92" imgW="203040" imgH="177480" progId="Equation.DSMT4">
                  <p:embed/>
                  <p:pic>
                    <p:nvPicPr>
                      <p:cNvPr id="89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1638" y="5276850"/>
                        <a:ext cx="357187" cy="312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0" name="TextBox 89"/>
          <p:cNvSpPr txBox="1"/>
          <p:nvPr/>
        </p:nvSpPr>
        <p:spPr>
          <a:xfrm>
            <a:off x="6862763" y="5519738"/>
            <a:ext cx="1417637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Divide both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sides by 2</a:t>
            </a:r>
          </a:p>
        </p:txBody>
      </p:sp>
      <p:graphicFrame>
        <p:nvGraphicFramePr>
          <p:cNvPr id="91" name="Object 49"/>
          <p:cNvGraphicFramePr>
            <a:graphicFrameLocks noChangeAspect="1"/>
          </p:cNvGraphicFramePr>
          <p:nvPr/>
        </p:nvGraphicFramePr>
        <p:xfrm>
          <a:off x="4810125" y="5229225"/>
          <a:ext cx="425450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9" name="Equation" r:id="rId94" imgW="241200" imgH="393480" progId="Equation.DSMT4">
                  <p:embed/>
                </p:oleObj>
              </mc:Choice>
              <mc:Fallback>
                <p:oleObj name="Equation" r:id="rId94" imgW="241200" imgH="393480" progId="Equation.DSMT4">
                  <p:embed/>
                  <p:pic>
                    <p:nvPicPr>
                      <p:cNvPr id="91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0125" y="5229225"/>
                        <a:ext cx="425450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" name="Object 50"/>
          <p:cNvGraphicFramePr>
            <a:graphicFrameLocks noChangeAspect="1"/>
          </p:cNvGraphicFramePr>
          <p:nvPr/>
        </p:nvGraphicFramePr>
        <p:xfrm>
          <a:off x="5441950" y="5229225"/>
          <a:ext cx="425450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0" name="Equation" r:id="rId96" imgW="241200" imgH="393480" progId="Equation.DSMT4">
                  <p:embed/>
                </p:oleObj>
              </mc:Choice>
              <mc:Fallback>
                <p:oleObj name="Equation" r:id="rId96" imgW="241200" imgH="393480" progId="Equation.DSMT4">
                  <p:embed/>
                  <p:pic>
                    <p:nvPicPr>
                      <p:cNvPr id="92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1950" y="5229225"/>
                        <a:ext cx="425450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3" name="Straight Connector 92"/>
          <p:cNvCxnSpPr/>
          <p:nvPr/>
        </p:nvCxnSpPr>
        <p:spPr>
          <a:xfrm rot="5400000" flipH="1" flipV="1">
            <a:off x="4860132" y="5372894"/>
            <a:ext cx="215900" cy="217487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rot="5400000" flipH="1" flipV="1">
            <a:off x="4932363" y="5661025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rot="5400000" flipH="1" flipV="1">
            <a:off x="5508625" y="5373688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rot="5400000" flipH="1" flipV="1">
            <a:off x="5580063" y="5661025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7" name="Object 51"/>
          <p:cNvGraphicFramePr>
            <a:graphicFrameLocks noChangeAspect="1"/>
          </p:cNvGraphicFramePr>
          <p:nvPr/>
        </p:nvGraphicFramePr>
        <p:xfrm>
          <a:off x="4787900" y="6092825"/>
          <a:ext cx="627063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1" name="Equation" r:id="rId98" imgW="355320" imgH="177480" progId="Equation.DSMT4">
                  <p:embed/>
                </p:oleObj>
              </mc:Choice>
              <mc:Fallback>
                <p:oleObj name="Equation" r:id="rId98" imgW="355320" imgH="177480" progId="Equation.DSMT4">
                  <p:embed/>
                  <p:pic>
                    <p:nvPicPr>
                      <p:cNvPr id="97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6092825"/>
                        <a:ext cx="627063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" name="Object 52"/>
          <p:cNvGraphicFramePr>
            <a:graphicFrameLocks noChangeAspect="1"/>
          </p:cNvGraphicFramePr>
          <p:nvPr/>
        </p:nvGraphicFramePr>
        <p:xfrm>
          <a:off x="5435600" y="6092825"/>
          <a:ext cx="290513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2" name="Equation" r:id="rId99" imgW="126720" imgH="139680" progId="Equation.DSMT4">
                  <p:embed/>
                </p:oleObj>
              </mc:Choice>
              <mc:Fallback>
                <p:oleObj name="Equation" r:id="rId99" imgW="126720" imgH="139680" progId="Equation.DSMT4">
                  <p:embed/>
                  <p:pic>
                    <p:nvPicPr>
                      <p:cNvPr id="98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5600" y="6092825"/>
                        <a:ext cx="290513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89" name="TextBox 98"/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1000"/>
              <a:t>©Copyright All Rights Reserved to Homework Depot at www.BCMath.ca</a:t>
            </a:r>
          </a:p>
        </p:txBody>
      </p:sp>
    </p:spTree>
    <p:extLst>
      <p:ext uri="{BB962C8B-B14F-4D97-AF65-F5344CB8AC3E}">
        <p14:creationId xmlns:p14="http://schemas.microsoft.com/office/powerpoint/2010/main" val="2831394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 nodeType="clickPar">
                      <p:stCondLst>
                        <p:cond delay="indefinite"/>
                      </p:stCondLst>
                      <p:childTnLst>
                        <p:par>
                          <p:cTn id="2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 nodeType="clickPar">
                      <p:stCondLst>
                        <p:cond delay="indefinite"/>
                      </p:stCondLst>
                      <p:childTnLst>
                        <p:par>
                          <p:cTn id="2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 nodeType="clickPar">
                      <p:stCondLst>
                        <p:cond delay="indefinite"/>
                      </p:stCondLst>
                      <p:childTnLst>
                        <p:par>
                          <p:cTn id="2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 nodeType="clickPar">
                      <p:stCondLst>
                        <p:cond delay="indefinite"/>
                      </p:stCondLst>
                      <p:childTnLst>
                        <p:par>
                          <p:cTn id="2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 nodeType="clickPar">
                      <p:stCondLst>
                        <p:cond delay="indefinite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 nodeType="clickPar">
                      <p:stCondLst>
                        <p:cond delay="indefinite"/>
                      </p:stCondLst>
                      <p:childTnLst>
                        <p:par>
                          <p:cTn id="2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 nodeType="clickPar">
                      <p:stCondLst>
                        <p:cond delay="indefinite"/>
                      </p:stCondLst>
                      <p:childTnLst>
                        <p:par>
                          <p:cTn id="2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 nodeType="clickPar">
                      <p:stCondLst>
                        <p:cond delay="indefinite"/>
                      </p:stCondLst>
                      <p:childTnLst>
                        <p:par>
                          <p:cTn id="2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 nodeType="clickPar">
                      <p:stCondLst>
                        <p:cond delay="indefinite"/>
                      </p:stCondLst>
                      <p:childTnLst>
                        <p:par>
                          <p:cTn id="2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 nodeType="clickPar">
                      <p:stCondLst>
                        <p:cond delay="indefinite"/>
                      </p:stCondLst>
                      <p:childTnLst>
                        <p:par>
                          <p:cTn id="2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 nodeType="clickPar">
                      <p:stCondLst>
                        <p:cond delay="indefinite"/>
                      </p:stCondLst>
                      <p:childTnLst>
                        <p:par>
                          <p:cTn id="2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 nodeType="clickPar">
                      <p:stCondLst>
                        <p:cond delay="indefinite"/>
                      </p:stCondLst>
                      <p:childTnLst>
                        <p:par>
                          <p:cTn id="2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 nodeType="clickPar">
                      <p:stCondLst>
                        <p:cond delay="indefinite"/>
                      </p:stCondLst>
                      <p:childTnLst>
                        <p:par>
                          <p:cTn id="2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 nodeType="clickPar">
                      <p:stCondLst>
                        <p:cond delay="indefinite"/>
                      </p:stCondLst>
                      <p:childTnLst>
                        <p:par>
                          <p:cTn id="2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 nodeType="clickPar">
                      <p:stCondLst>
                        <p:cond delay="indefinite"/>
                      </p:stCondLst>
                      <p:childTnLst>
                        <p:par>
                          <p:cTn id="2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 nodeType="clickPar">
                      <p:stCondLst>
                        <p:cond delay="indefinite"/>
                      </p:stCondLst>
                      <p:childTnLst>
                        <p:par>
                          <p:cTn id="2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 nodeType="clickPar">
                      <p:stCondLst>
                        <p:cond delay="indefinite"/>
                      </p:stCondLst>
                      <p:childTnLst>
                        <p:par>
                          <p:cTn id="2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 nodeType="clickPar">
                      <p:stCondLst>
                        <p:cond delay="indefinite"/>
                      </p:stCondLst>
                      <p:childTnLst>
                        <p:par>
                          <p:cTn id="3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 nodeType="clickPar">
                      <p:stCondLst>
                        <p:cond delay="indefinite"/>
                      </p:stCondLst>
                      <p:childTnLst>
                        <p:par>
                          <p:cTn id="3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 nodeType="clickPar">
                      <p:stCondLst>
                        <p:cond delay="indefinite"/>
                      </p:stCondLst>
                      <p:childTnLst>
                        <p:par>
                          <p:cTn id="3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8" fill="hold" nodeType="clickPar">
                      <p:stCondLst>
                        <p:cond delay="indefinite"/>
                      </p:stCondLst>
                      <p:childTnLst>
                        <p:par>
                          <p:cTn id="3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3" fill="hold" nodeType="clickPar">
                      <p:stCondLst>
                        <p:cond delay="indefinite"/>
                      </p:stCondLst>
                      <p:childTnLst>
                        <p:par>
                          <p:cTn id="3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8" fill="hold" nodeType="clickPar">
                      <p:stCondLst>
                        <p:cond delay="indefinite"/>
                      </p:stCondLst>
                      <p:childTnLst>
                        <p:par>
                          <p:cTn id="3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3" fill="hold" nodeType="clickPar">
                      <p:stCondLst>
                        <p:cond delay="indefinite"/>
                      </p:stCondLst>
                      <p:childTnLst>
                        <p:par>
                          <p:cTn id="3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6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1" fill="hold" nodeType="clickPar">
                      <p:stCondLst>
                        <p:cond delay="indefinite"/>
                      </p:stCondLst>
                      <p:childTnLst>
                        <p:par>
                          <p:cTn id="3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6" fill="hold" nodeType="clickPar">
                      <p:stCondLst>
                        <p:cond delay="indefinite"/>
                      </p:stCondLst>
                      <p:childTnLst>
                        <p:par>
                          <p:cTn id="3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1" fill="hold" nodeType="clickPar">
                      <p:stCondLst>
                        <p:cond delay="indefinite"/>
                      </p:stCondLst>
                      <p:childTnLst>
                        <p:par>
                          <p:cTn id="3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6" fill="hold" nodeType="clickPar">
                      <p:stCondLst>
                        <p:cond delay="indefinite"/>
                      </p:stCondLst>
                      <p:childTnLst>
                        <p:par>
                          <p:cTn id="3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1" fill="hold" nodeType="clickPar">
                      <p:stCondLst>
                        <p:cond delay="indefinite"/>
                      </p:stCondLst>
                      <p:childTnLst>
                        <p:par>
                          <p:cTn id="3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6" fill="hold" nodeType="clickPar">
                      <p:stCondLst>
                        <p:cond delay="indefinite"/>
                      </p:stCondLst>
                      <p:childTnLst>
                        <p:par>
                          <p:cTn id="3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1" fill="hold" nodeType="clickPar">
                      <p:stCondLst>
                        <p:cond delay="indefinite"/>
                      </p:stCondLst>
                      <p:childTnLst>
                        <p:par>
                          <p:cTn id="3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6" fill="hold" nodeType="clickPar">
                      <p:stCondLst>
                        <p:cond delay="indefinite"/>
                      </p:stCondLst>
                      <p:childTnLst>
                        <p:par>
                          <p:cTn id="3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4" fill="hold" nodeType="clickPar">
                      <p:stCondLst>
                        <p:cond delay="indefinite"/>
                      </p:stCondLst>
                      <p:childTnLst>
                        <p:par>
                          <p:cTn id="3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9" fill="hold" nodeType="clickPar">
                      <p:stCondLst>
                        <p:cond delay="indefinite"/>
                      </p:stCondLst>
                      <p:childTnLst>
                        <p:par>
                          <p:cTn id="3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4" fill="hold" nodeType="clickPar">
                      <p:stCondLst>
                        <p:cond delay="indefinite"/>
                      </p:stCondLst>
                      <p:childTnLst>
                        <p:par>
                          <p:cTn id="3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9" fill="hold" nodeType="clickPar">
                      <p:stCondLst>
                        <p:cond delay="indefinite"/>
                      </p:stCondLst>
                      <p:childTnLst>
                        <p:par>
                          <p:cTn id="4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4" fill="hold" nodeType="clickPar">
                      <p:stCondLst>
                        <p:cond delay="indefinite"/>
                      </p:stCondLst>
                      <p:childTnLst>
                        <p:par>
                          <p:cTn id="4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8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9" fill="hold" nodeType="clickPar">
                      <p:stCondLst>
                        <p:cond delay="indefinite"/>
                      </p:stCondLst>
                      <p:childTnLst>
                        <p:par>
                          <p:cTn id="4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4" fill="hold" nodeType="clickPar">
                      <p:stCondLst>
                        <p:cond delay="indefinite"/>
                      </p:stCondLst>
                      <p:childTnLst>
                        <p:par>
                          <p:cTn id="4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9" fill="hold" nodeType="clickPar">
                      <p:stCondLst>
                        <p:cond delay="indefinite"/>
                      </p:stCondLst>
                      <p:childTnLst>
                        <p:par>
                          <p:cTn id="4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4" fill="hold" nodeType="clickPar">
                      <p:stCondLst>
                        <p:cond delay="indefinite"/>
                      </p:stCondLst>
                      <p:childTnLst>
                        <p:par>
                          <p:cTn id="4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8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9" fill="hold" nodeType="clickPar">
                      <p:stCondLst>
                        <p:cond delay="indefinite"/>
                      </p:stCondLst>
                      <p:childTnLst>
                        <p:par>
                          <p:cTn id="4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3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4" fill="hold" nodeType="clickPar">
                      <p:stCondLst>
                        <p:cond delay="indefinite"/>
                      </p:stCondLst>
                      <p:childTnLst>
                        <p:par>
                          <p:cTn id="4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19" grpId="0"/>
      <p:bldP spid="28" grpId="0"/>
      <p:bldP spid="33" grpId="0"/>
      <p:bldP spid="40" grpId="0"/>
      <p:bldP spid="49" grpId="0"/>
      <p:bldP spid="49" grpId="1"/>
      <p:bldP spid="50" grpId="0"/>
      <p:bldP spid="60" grpId="0"/>
      <p:bldP spid="67" grpId="0"/>
      <p:bldP spid="78" grpId="0"/>
      <p:bldP spid="85" grpId="0"/>
      <p:bldP spid="9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C8A747-1CAE-4C0C-87A3-5A77C83CE2F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8600" y="152400"/>
            <a:ext cx="8610600" cy="1066800"/>
          </a:xfrm>
        </p:spPr>
        <p:txBody>
          <a:bodyPr>
            <a:normAutofit/>
          </a:bodyPr>
          <a:lstStyle/>
          <a:p>
            <a:r>
              <a:rPr lang="en-CA" dirty="0"/>
              <a:t>When you have two or more terms with variables are on the same side, combined them first! (NOT Cancel!!)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B899929E-B519-4D87-A188-D263941C56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425967"/>
              </p:ext>
            </p:extLst>
          </p:nvPr>
        </p:nvGraphicFramePr>
        <p:xfrm>
          <a:off x="2362200" y="1716398"/>
          <a:ext cx="3973512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3" imgW="1549080" imgH="177480" progId="Equation.DSMT4">
                  <p:embed/>
                </p:oleObj>
              </mc:Choice>
              <mc:Fallback>
                <p:oleObj name="Equation" r:id="rId3" imgW="1549080" imgH="177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B899929E-B519-4D87-A188-D263941C563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62200" y="1716398"/>
                        <a:ext cx="3973512" cy="455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130A717C-422B-41DF-95F1-8AD3C690AAB9}"/>
              </a:ext>
            </a:extLst>
          </p:cNvPr>
          <p:cNvSpPr/>
          <p:nvPr/>
        </p:nvSpPr>
        <p:spPr>
          <a:xfrm>
            <a:off x="2362200" y="1716398"/>
            <a:ext cx="533400" cy="533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9A4C4D2-CA8D-4706-A335-50387C1D5105}"/>
              </a:ext>
            </a:extLst>
          </p:cNvPr>
          <p:cNvSpPr/>
          <p:nvPr/>
        </p:nvSpPr>
        <p:spPr>
          <a:xfrm>
            <a:off x="3619500" y="1695529"/>
            <a:ext cx="533400" cy="533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7D2C9420-1E99-4DCB-A3EF-B01BDC504A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6480068"/>
              </p:ext>
            </p:extLst>
          </p:nvPr>
        </p:nvGraphicFramePr>
        <p:xfrm>
          <a:off x="3103562" y="2533961"/>
          <a:ext cx="3225800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5" imgW="1257120" imgH="177480" progId="Equation.DSMT4">
                  <p:embed/>
                </p:oleObj>
              </mc:Choice>
              <mc:Fallback>
                <p:oleObj name="Equation" r:id="rId5" imgW="1257120" imgH="177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7D2C9420-1E99-4DCB-A3EF-B01BDC504A4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103562" y="2533961"/>
                        <a:ext cx="3225800" cy="4556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Oval 7">
            <a:extLst>
              <a:ext uri="{FF2B5EF4-FFF2-40B4-BE49-F238E27FC236}">
                <a16:creationId xmlns:a16="http://schemas.microsoft.com/office/drawing/2014/main" id="{3A1A127B-EE89-494A-A951-D162C2820F70}"/>
              </a:ext>
            </a:extLst>
          </p:cNvPr>
          <p:cNvSpPr/>
          <p:nvPr/>
        </p:nvSpPr>
        <p:spPr>
          <a:xfrm>
            <a:off x="4386262" y="2499267"/>
            <a:ext cx="533400" cy="533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9EC42EE-78B5-4FAF-84D1-E62CE8AE71BF}"/>
              </a:ext>
            </a:extLst>
          </p:cNvPr>
          <p:cNvSpPr/>
          <p:nvPr/>
        </p:nvSpPr>
        <p:spPr>
          <a:xfrm>
            <a:off x="5872162" y="2478398"/>
            <a:ext cx="533400" cy="533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5E74FDF6-FEA0-4BDA-ADF8-A9632F8997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4410395"/>
              </p:ext>
            </p:extLst>
          </p:nvPr>
        </p:nvGraphicFramePr>
        <p:xfrm>
          <a:off x="3128962" y="3241986"/>
          <a:ext cx="2508250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7" imgW="977760" imgH="177480" progId="Equation.DSMT4">
                  <p:embed/>
                </p:oleObj>
              </mc:Choice>
              <mc:Fallback>
                <p:oleObj name="Equation" r:id="rId7" imgW="97776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5E74FDF6-FEA0-4BDA-ADF8-A9632F89974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128962" y="3241986"/>
                        <a:ext cx="2508250" cy="4556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B299F446-2394-4D73-99D9-1725245760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4800076"/>
              </p:ext>
            </p:extLst>
          </p:nvPr>
        </p:nvGraphicFramePr>
        <p:xfrm>
          <a:off x="2865438" y="3630794"/>
          <a:ext cx="741362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9" imgW="279360" imgH="177480" progId="Equation.DSMT4">
                  <p:embed/>
                </p:oleObj>
              </mc:Choice>
              <mc:Fallback>
                <p:oleObj name="Equation" r:id="rId9" imgW="27936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B299F446-2394-4D73-99D9-1725245760D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865438" y="3630794"/>
                        <a:ext cx="741362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7CFB9619-F5E0-4E0F-8645-E4F2C0D085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938908"/>
              </p:ext>
            </p:extLst>
          </p:nvPr>
        </p:nvGraphicFramePr>
        <p:xfrm>
          <a:off x="4805362" y="3621398"/>
          <a:ext cx="741362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11" imgW="279360" imgH="177480" progId="Equation.DSMT4">
                  <p:embed/>
                </p:oleObj>
              </mc:Choice>
              <mc:Fallback>
                <p:oleObj name="Equation" r:id="rId11" imgW="279360" imgH="177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7CFB9619-F5E0-4E0F-8645-E4F2C0D0854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805362" y="3621398"/>
                        <a:ext cx="741362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22A9641-7002-42EC-86CE-6D1A747C2429}"/>
              </a:ext>
            </a:extLst>
          </p:cNvPr>
          <p:cNvCxnSpPr/>
          <p:nvPr/>
        </p:nvCxnSpPr>
        <p:spPr>
          <a:xfrm flipV="1">
            <a:off x="3280535" y="3334523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8A6566A-E3E3-4D16-A247-0ACB418A0D50}"/>
              </a:ext>
            </a:extLst>
          </p:cNvPr>
          <p:cNvCxnSpPr/>
          <p:nvPr/>
        </p:nvCxnSpPr>
        <p:spPr>
          <a:xfrm flipV="1">
            <a:off x="3280535" y="3673854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DFF379C6-FC1D-422C-8941-A20714CBE158}"/>
              </a:ext>
            </a:extLst>
          </p:cNvPr>
          <p:cNvCxnSpPr/>
          <p:nvPr/>
        </p:nvCxnSpPr>
        <p:spPr>
          <a:xfrm flipV="1">
            <a:off x="5108575" y="3364685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6FFBA11-0DC5-4E3B-A94C-C4D6DBFFBF5A}"/>
              </a:ext>
            </a:extLst>
          </p:cNvPr>
          <p:cNvCxnSpPr/>
          <p:nvPr/>
        </p:nvCxnSpPr>
        <p:spPr>
          <a:xfrm flipV="1">
            <a:off x="5108575" y="3704016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CF8523E5-C1BF-4E56-804B-F1F619CB2E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5773010"/>
              </p:ext>
            </p:extLst>
          </p:nvPr>
        </p:nvGraphicFramePr>
        <p:xfrm>
          <a:off x="3606800" y="4103869"/>
          <a:ext cx="1857375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13" imgW="723600" imgH="177480" progId="Equation.DSMT4">
                  <p:embed/>
                </p:oleObj>
              </mc:Choice>
              <mc:Fallback>
                <p:oleObj name="Equation" r:id="rId13" imgW="723600" imgH="17748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CF8523E5-C1BF-4E56-804B-F1F619CB2ED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606800" y="4103869"/>
                        <a:ext cx="1857375" cy="4556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E7EAB8C8-7026-4791-A179-2C1D168789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4414524"/>
              </p:ext>
            </p:extLst>
          </p:nvPr>
        </p:nvGraphicFramePr>
        <p:xfrm>
          <a:off x="3606800" y="4690495"/>
          <a:ext cx="538163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15" imgW="203040" imgH="177480" progId="Equation.DSMT4">
                  <p:embed/>
                </p:oleObj>
              </mc:Choice>
              <mc:Fallback>
                <p:oleObj name="Equation" r:id="rId15" imgW="203040" imgH="1774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E7EAB8C8-7026-4791-A179-2C1D168789D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606800" y="4690495"/>
                        <a:ext cx="538163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EDDE440B-465D-45A7-804E-78CABC471A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929804"/>
              </p:ext>
            </p:extLst>
          </p:nvPr>
        </p:nvGraphicFramePr>
        <p:xfrm>
          <a:off x="4349795" y="4686182"/>
          <a:ext cx="53975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17" imgW="203040" imgH="177480" progId="Equation.DSMT4">
                  <p:embed/>
                </p:oleObj>
              </mc:Choice>
              <mc:Fallback>
                <p:oleObj name="Equation" r:id="rId17" imgW="203040" imgH="17748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EDDE440B-465D-45A7-804E-78CABC471A8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349795" y="4686182"/>
                        <a:ext cx="539750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3EE311F-8D08-42A7-BD71-6D8E85E7AECF}"/>
              </a:ext>
            </a:extLst>
          </p:cNvPr>
          <p:cNvCxnSpPr/>
          <p:nvPr/>
        </p:nvCxnSpPr>
        <p:spPr>
          <a:xfrm flipV="1">
            <a:off x="3857671" y="4118286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51FB947-7AEC-401A-AF29-B3B2430B6D07}"/>
              </a:ext>
            </a:extLst>
          </p:cNvPr>
          <p:cNvCxnSpPr/>
          <p:nvPr/>
        </p:nvCxnSpPr>
        <p:spPr>
          <a:xfrm flipV="1">
            <a:off x="3845689" y="4754444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4783396A-F83F-4059-9852-5109B270F3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9620687"/>
              </p:ext>
            </p:extLst>
          </p:nvPr>
        </p:nvGraphicFramePr>
        <p:xfrm>
          <a:off x="3541758" y="5223206"/>
          <a:ext cx="874712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19" imgW="330120" imgH="177480" progId="Equation.DSMT4">
                  <p:embed/>
                </p:oleObj>
              </mc:Choice>
              <mc:Fallback>
                <p:oleObj name="Equation" r:id="rId19" imgW="330120" imgH="17748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4783396A-F83F-4059-9852-5109B270F3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3541758" y="5223206"/>
                        <a:ext cx="874712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3FE1D06-739D-41B8-BC24-909AA836AF68}"/>
              </a:ext>
            </a:extLst>
          </p:cNvPr>
          <p:cNvCxnSpPr/>
          <p:nvPr/>
        </p:nvCxnSpPr>
        <p:spPr>
          <a:xfrm flipV="1">
            <a:off x="4412045" y="4150146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BE0E4A43-8BC5-49A4-A101-ADF931B6CC7A}"/>
              </a:ext>
            </a:extLst>
          </p:cNvPr>
          <p:cNvCxnSpPr/>
          <p:nvPr/>
        </p:nvCxnSpPr>
        <p:spPr>
          <a:xfrm flipV="1">
            <a:off x="4576762" y="4786304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214071EA-1224-4EDC-AA0C-61F6BD0FA2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015789"/>
              </p:ext>
            </p:extLst>
          </p:nvPr>
        </p:nvGraphicFramePr>
        <p:xfrm>
          <a:off x="4324875" y="5213810"/>
          <a:ext cx="53975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21" imgW="203040" imgH="177480" progId="Equation.DSMT4">
                  <p:embed/>
                </p:oleObj>
              </mc:Choice>
              <mc:Fallback>
                <p:oleObj name="Equation" r:id="rId21" imgW="203040" imgH="17748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214071EA-1224-4EDC-AA0C-61F6BD0FA25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4324875" y="5213810"/>
                        <a:ext cx="539750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29BE05FF-F8B1-4615-9061-DC977E08B0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0839627"/>
              </p:ext>
            </p:extLst>
          </p:nvPr>
        </p:nvGraphicFramePr>
        <p:xfrm>
          <a:off x="3478258" y="5734050"/>
          <a:ext cx="1244600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23" imgW="469800" imgH="393480" progId="Equation.DSMT4">
                  <p:embed/>
                </p:oleObj>
              </mc:Choice>
              <mc:Fallback>
                <p:oleObj name="Equation" r:id="rId23" imgW="469800" imgH="39348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29BE05FF-F8B1-4615-9061-DC977E08B06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3478258" y="5734050"/>
                        <a:ext cx="1244600" cy="1047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>
            <a:extLst>
              <a:ext uri="{FF2B5EF4-FFF2-40B4-BE49-F238E27FC236}">
                <a16:creationId xmlns:a16="http://schemas.microsoft.com/office/drawing/2014/main" id="{49BB2633-FE5B-4540-AF9C-63D4CF9ECAB4}"/>
              </a:ext>
            </a:extLst>
          </p:cNvPr>
          <p:cNvSpPr txBox="1"/>
          <p:nvPr/>
        </p:nvSpPr>
        <p:spPr>
          <a:xfrm>
            <a:off x="223791" y="1846845"/>
            <a:ext cx="2239716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The “</a:t>
            </a:r>
            <a:r>
              <a:rPr lang="en-CA" sz="2000" i="1" dirty="0">
                <a:solidFill>
                  <a:srgbClr val="FF0000"/>
                </a:solidFill>
                <a:latin typeface="+mj-lt"/>
              </a:rPr>
              <a:t>2x</a:t>
            </a:r>
            <a:r>
              <a:rPr lang="en-CA" sz="2000" dirty="0">
                <a:solidFill>
                  <a:srgbClr val="FF0000"/>
                </a:solidFill>
                <a:latin typeface="+mj-lt"/>
              </a:rPr>
              <a:t>” and “</a:t>
            </a:r>
            <a:r>
              <a:rPr lang="en-CA" sz="2000" i="1" dirty="0">
                <a:solidFill>
                  <a:srgbClr val="FF0000"/>
                </a:solidFill>
                <a:latin typeface="+mj-lt"/>
              </a:rPr>
              <a:t>6x</a:t>
            </a:r>
            <a:r>
              <a:rPr lang="en-CA" sz="2000" dirty="0">
                <a:solidFill>
                  <a:srgbClr val="FF0000"/>
                </a:solidFill>
                <a:latin typeface="+mj-lt"/>
              </a:rPr>
              <a:t>”</a:t>
            </a:r>
            <a:br>
              <a:rPr lang="en-CA" sz="2000" dirty="0">
                <a:solidFill>
                  <a:srgbClr val="FF0000"/>
                </a:solidFill>
                <a:latin typeface="+mj-lt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</a:rPr>
              <a:t> can be added </a:t>
            </a:r>
            <a:br>
              <a:rPr lang="en-CA" sz="2000" dirty="0">
                <a:solidFill>
                  <a:srgbClr val="FF0000"/>
                </a:solidFill>
                <a:latin typeface="+mj-lt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</a:rPr>
              <a:t>together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BEC4681-7C27-4857-9A69-422202D54169}"/>
              </a:ext>
            </a:extLst>
          </p:cNvPr>
          <p:cNvSpPr txBox="1"/>
          <p:nvPr/>
        </p:nvSpPr>
        <p:spPr>
          <a:xfrm>
            <a:off x="6532538" y="1962229"/>
            <a:ext cx="2270172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On the right side,</a:t>
            </a:r>
          </a:p>
          <a:p>
            <a:pPr algn="ctr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10 and -7 can be </a:t>
            </a:r>
            <a:br>
              <a:rPr lang="en-CA" sz="2000" dirty="0">
                <a:solidFill>
                  <a:srgbClr val="FF0000"/>
                </a:solidFill>
                <a:latin typeface="+mj-lt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</a:rPr>
              <a:t>subtracted from </a:t>
            </a:r>
            <a:br>
              <a:rPr lang="en-CA" sz="2000" dirty="0">
                <a:solidFill>
                  <a:srgbClr val="FF0000"/>
                </a:solidFill>
                <a:latin typeface="+mj-lt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</a:rPr>
              <a:t>each other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3FEDFF3-54BF-40F6-A1A9-FF3F13C2F708}"/>
              </a:ext>
            </a:extLst>
          </p:cNvPr>
          <p:cNvSpPr txBox="1"/>
          <p:nvPr/>
        </p:nvSpPr>
        <p:spPr>
          <a:xfrm>
            <a:off x="253231" y="3366960"/>
            <a:ext cx="2581155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Now solve this </a:t>
            </a:r>
            <a:br>
              <a:rPr lang="en-CA" sz="2000" dirty="0">
                <a:solidFill>
                  <a:srgbClr val="FF0000"/>
                </a:solidFill>
                <a:latin typeface="+mj-lt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</a:rPr>
              <a:t>equation by moving </a:t>
            </a:r>
            <a:br>
              <a:rPr lang="en-CA" sz="2000" dirty="0">
                <a:solidFill>
                  <a:srgbClr val="FF0000"/>
                </a:solidFill>
                <a:latin typeface="+mj-lt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</a:rPr>
              <a:t>the “x’s” to one side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65FA5E0-B9C9-4700-B658-328F11B3DDD0}"/>
              </a:ext>
            </a:extLst>
          </p:cNvPr>
          <p:cNvSpPr txBox="1"/>
          <p:nvPr/>
        </p:nvSpPr>
        <p:spPr>
          <a:xfrm>
            <a:off x="118989" y="996456"/>
            <a:ext cx="3312124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Which terms on the left </a:t>
            </a:r>
            <a:br>
              <a:rPr lang="en-CA" sz="2000" dirty="0">
                <a:solidFill>
                  <a:srgbClr val="FF0000"/>
                </a:solidFill>
                <a:latin typeface="+mj-lt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</a:rPr>
              <a:t>can be combined together?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E4451B0-BFF2-4070-83C5-D08EC1C0BE5A}"/>
              </a:ext>
            </a:extLst>
          </p:cNvPr>
          <p:cNvSpPr txBox="1"/>
          <p:nvPr/>
        </p:nvSpPr>
        <p:spPr>
          <a:xfrm>
            <a:off x="5403550" y="1025901"/>
            <a:ext cx="3312124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Which terms on the right</a:t>
            </a:r>
            <a:br>
              <a:rPr lang="en-CA" sz="2000" dirty="0">
                <a:solidFill>
                  <a:srgbClr val="FF0000"/>
                </a:solidFill>
                <a:latin typeface="+mj-lt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</a:rPr>
              <a:t>can be combined together?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E727897-E905-4B0E-A0A0-D67C7E0AB7C9}"/>
              </a:ext>
            </a:extLst>
          </p:cNvPr>
          <p:cNvSpPr txBox="1"/>
          <p:nvPr/>
        </p:nvSpPr>
        <p:spPr>
          <a:xfrm>
            <a:off x="5192660" y="4816348"/>
            <a:ext cx="3637534" cy="193899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NOTE: When the “</a:t>
            </a:r>
            <a:r>
              <a:rPr lang="en-CA" sz="2000" dirty="0" err="1">
                <a:solidFill>
                  <a:srgbClr val="FF0000"/>
                </a:solidFill>
                <a:latin typeface="+mj-lt"/>
              </a:rPr>
              <a:t>liketerms</a:t>
            </a:r>
            <a:r>
              <a:rPr lang="en-CA" sz="2000" dirty="0">
                <a:solidFill>
                  <a:srgbClr val="FF0000"/>
                </a:solidFill>
                <a:latin typeface="+mj-lt"/>
              </a:rPr>
              <a:t>”</a:t>
            </a:r>
            <a:br>
              <a:rPr lang="en-CA" sz="2000" dirty="0">
                <a:solidFill>
                  <a:srgbClr val="FF0000"/>
                </a:solidFill>
                <a:latin typeface="+mj-lt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</a:rPr>
              <a:t>are on the same side, </a:t>
            </a:r>
            <a:br>
              <a:rPr lang="en-CA" sz="2000" dirty="0">
                <a:solidFill>
                  <a:srgbClr val="FF0000"/>
                </a:solidFill>
                <a:latin typeface="+mj-lt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</a:rPr>
              <a:t>“COMBINE” them.  </a:t>
            </a:r>
            <a:br>
              <a:rPr lang="en-CA" sz="2000" dirty="0">
                <a:solidFill>
                  <a:srgbClr val="FF0000"/>
                </a:solidFill>
                <a:latin typeface="+mj-lt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</a:rPr>
              <a:t>BUT if they are on </a:t>
            </a:r>
            <a:br>
              <a:rPr lang="en-CA" sz="2000" dirty="0">
                <a:solidFill>
                  <a:srgbClr val="FF0000"/>
                </a:solidFill>
                <a:latin typeface="+mj-lt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</a:rPr>
              <a:t>opposite sides, </a:t>
            </a:r>
            <a:br>
              <a:rPr lang="en-CA" sz="2000" dirty="0">
                <a:solidFill>
                  <a:srgbClr val="FF0000"/>
                </a:solidFill>
                <a:latin typeface="+mj-lt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</a:rPr>
              <a:t>“CANCEL” them.</a:t>
            </a:r>
          </a:p>
        </p:txBody>
      </p:sp>
    </p:spTree>
    <p:extLst>
      <p:ext uri="{BB962C8B-B14F-4D97-AF65-F5344CB8AC3E}">
        <p14:creationId xmlns:p14="http://schemas.microsoft.com/office/powerpoint/2010/main" val="2378845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8" grpId="0" animBg="1"/>
      <p:bldP spid="8" grpId="1" animBg="1"/>
      <p:bldP spid="9" grpId="0" animBg="1"/>
      <p:bldP spid="9" grpId="1" animBg="1"/>
      <p:bldP spid="33" grpId="0"/>
      <p:bldP spid="34" grpId="0"/>
      <p:bldP spid="35" grpId="0"/>
      <p:bldP spid="36" grpId="0"/>
      <p:bldP spid="37" grpId="0"/>
      <p:bldP spid="3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CB77BC0-99AE-4C25-842B-4BD48F29B750}"/>
              </a:ext>
            </a:extLst>
          </p:cNvPr>
          <p:cNvSpPr txBox="1">
            <a:spLocks/>
          </p:cNvSpPr>
          <p:nvPr/>
        </p:nvSpPr>
        <p:spPr>
          <a:xfrm>
            <a:off x="228600" y="152400"/>
            <a:ext cx="8382000" cy="639762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/>
              <a:t>Practice: Solve the following equations</a:t>
            </a:r>
            <a:endParaRPr lang="en-CA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C420E79-E5B5-427A-95D5-C4B9FE3288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8307441"/>
              </p:ext>
            </p:extLst>
          </p:nvPr>
        </p:nvGraphicFramePr>
        <p:xfrm>
          <a:off x="304800" y="1082199"/>
          <a:ext cx="4006850" cy="4418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3" imgW="1612800" imgH="177480" progId="Equation.DSMT4">
                  <p:embed/>
                </p:oleObj>
              </mc:Choice>
              <mc:Fallback>
                <p:oleObj name="Equation" r:id="rId3" imgW="1612800" imgH="177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C420E79-E5B5-427A-95D5-C4B9FE32881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4800" y="1082199"/>
                        <a:ext cx="4006850" cy="4418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AE565154-D212-45B2-8113-D094715D10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9150788"/>
              </p:ext>
            </p:extLst>
          </p:nvPr>
        </p:nvGraphicFramePr>
        <p:xfrm>
          <a:off x="4892675" y="1082998"/>
          <a:ext cx="3717925" cy="4410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5" imgW="1498320" imgH="177480" progId="Equation.DSMT4">
                  <p:embed/>
                </p:oleObj>
              </mc:Choice>
              <mc:Fallback>
                <p:oleObj name="Equation" r:id="rId5" imgW="1498320" imgH="177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AE565154-D212-45B2-8113-D094715D10C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892675" y="1082998"/>
                        <a:ext cx="3717925" cy="4410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ADCCD526-0A60-4027-B9BC-25A94D39B2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0732435"/>
              </p:ext>
            </p:extLst>
          </p:nvPr>
        </p:nvGraphicFramePr>
        <p:xfrm>
          <a:off x="838200" y="1676400"/>
          <a:ext cx="3438525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7" imgW="1384200" imgH="177480" progId="Equation.DSMT4">
                  <p:embed/>
                </p:oleObj>
              </mc:Choice>
              <mc:Fallback>
                <p:oleObj name="Equation" r:id="rId7" imgW="1384200" imgH="177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ADCCD526-0A60-4027-B9BC-25A94D39B22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38200" y="1676400"/>
                        <a:ext cx="3438525" cy="441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24C0DF41-45B4-477E-AE96-16CE581F1D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9201315"/>
              </p:ext>
            </p:extLst>
          </p:nvPr>
        </p:nvGraphicFramePr>
        <p:xfrm>
          <a:off x="838200" y="2301875"/>
          <a:ext cx="2808288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9" imgW="1130040" imgH="177480" progId="Equation.DSMT4">
                  <p:embed/>
                </p:oleObj>
              </mc:Choice>
              <mc:Fallback>
                <p:oleObj name="Equation" r:id="rId9" imgW="113004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24C0DF41-45B4-477E-AE96-16CE581F1D3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838200" y="2301875"/>
                        <a:ext cx="2808288" cy="441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5F6CD231-1E3D-4A5A-9743-4332D09045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2034584"/>
              </p:ext>
            </p:extLst>
          </p:nvPr>
        </p:nvGraphicFramePr>
        <p:xfrm>
          <a:off x="3048000" y="2667000"/>
          <a:ext cx="549001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11" imgW="279360" imgH="177480" progId="Equation.DSMT4">
                  <p:embed/>
                </p:oleObj>
              </mc:Choice>
              <mc:Fallback>
                <p:oleObj name="Equation" r:id="rId11" imgW="27936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5F6CD231-1E3D-4A5A-9743-4332D090452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048000" y="2667000"/>
                        <a:ext cx="549001" cy="349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438D4BCF-0D44-4B83-93BE-8AF1F9E650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5225051"/>
              </p:ext>
            </p:extLst>
          </p:nvPr>
        </p:nvGraphicFramePr>
        <p:xfrm>
          <a:off x="858982" y="2667000"/>
          <a:ext cx="549001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13" imgW="279360" imgH="177480" progId="Equation.DSMT4">
                  <p:embed/>
                </p:oleObj>
              </mc:Choice>
              <mc:Fallback>
                <p:oleObj name="Equation" r:id="rId13" imgW="27936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438D4BCF-0D44-4B83-93BE-8AF1F9E650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858982" y="2667000"/>
                        <a:ext cx="549001" cy="349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370E1BF7-ADE6-414F-A601-743BD781CC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9735960"/>
              </p:ext>
            </p:extLst>
          </p:nvPr>
        </p:nvGraphicFramePr>
        <p:xfrm>
          <a:off x="762000" y="3208337"/>
          <a:ext cx="214630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15" imgW="863280" imgH="177480" progId="Equation.DSMT4">
                  <p:embed/>
                </p:oleObj>
              </mc:Choice>
              <mc:Fallback>
                <p:oleObj name="Equation" r:id="rId15" imgW="86328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370E1BF7-ADE6-414F-A601-743BD781CC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762000" y="3208337"/>
                        <a:ext cx="2146300" cy="441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C1D79775-01F9-4D6F-8B8F-486A7B5AE3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7286763"/>
              </p:ext>
            </p:extLst>
          </p:nvPr>
        </p:nvGraphicFramePr>
        <p:xfrm>
          <a:off x="1560512" y="3671887"/>
          <a:ext cx="549275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17" imgW="279360" imgH="164880" progId="Equation.DSMT4">
                  <p:embed/>
                </p:oleObj>
              </mc:Choice>
              <mc:Fallback>
                <p:oleObj name="Equation" r:id="rId17" imgW="279360" imgH="1648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C1D79775-01F9-4D6F-8B8F-486A7B5AE30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560512" y="3671887"/>
                        <a:ext cx="549275" cy="323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0533D794-8C2C-4BF0-8062-140D4EF630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2472158"/>
              </p:ext>
            </p:extLst>
          </p:nvPr>
        </p:nvGraphicFramePr>
        <p:xfrm>
          <a:off x="2359025" y="3679824"/>
          <a:ext cx="549275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19" imgW="279360" imgH="164880" progId="Equation.DSMT4">
                  <p:embed/>
                </p:oleObj>
              </mc:Choice>
              <mc:Fallback>
                <p:oleObj name="Equation" r:id="rId19" imgW="279360" imgH="1648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0533D794-8C2C-4BF0-8062-140D4EF6309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2359025" y="3679824"/>
                        <a:ext cx="549275" cy="323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203CEBF1-F7BA-46B7-9EE3-AE013502E7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272459"/>
              </p:ext>
            </p:extLst>
          </p:nvPr>
        </p:nvGraphicFramePr>
        <p:xfrm>
          <a:off x="1447800" y="4206875"/>
          <a:ext cx="1643063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21" imgW="660240" imgH="177480" progId="Equation.DSMT4">
                  <p:embed/>
                </p:oleObj>
              </mc:Choice>
              <mc:Fallback>
                <p:oleObj name="Equation" r:id="rId21" imgW="660240" imgH="177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203CEBF1-F7BA-46B7-9EE3-AE013502E7F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447800" y="4206875"/>
                        <a:ext cx="1643063" cy="441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E9E3CC79-2050-4F19-915D-4B057B5265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1723159"/>
              </p:ext>
            </p:extLst>
          </p:nvPr>
        </p:nvGraphicFramePr>
        <p:xfrm>
          <a:off x="1828800" y="4724400"/>
          <a:ext cx="1295400" cy="976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23" imgW="520560" imgH="393480" progId="Equation.DSMT4">
                  <p:embed/>
                </p:oleObj>
              </mc:Choice>
              <mc:Fallback>
                <p:oleObj name="Equation" r:id="rId23" imgW="520560" imgH="393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E9E3CC79-2050-4F19-915D-4B057B5265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1828800" y="4724400"/>
                        <a:ext cx="1295400" cy="976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54182EA3-9F81-458A-9B8B-D27CF7C2BD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6727444"/>
              </p:ext>
            </p:extLst>
          </p:nvPr>
        </p:nvGraphicFramePr>
        <p:xfrm>
          <a:off x="1828800" y="5805487"/>
          <a:ext cx="1169987" cy="976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25" imgW="469800" imgH="393480" progId="Equation.DSMT4">
                  <p:embed/>
                </p:oleObj>
              </mc:Choice>
              <mc:Fallback>
                <p:oleObj name="Equation" r:id="rId25" imgW="469800" imgH="393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54182EA3-9F81-458A-9B8B-D27CF7C2BD1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1828800" y="5805487"/>
                        <a:ext cx="1169987" cy="976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F4E7A308-95D2-4220-90F8-504B78CEE5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9607370"/>
              </p:ext>
            </p:extLst>
          </p:nvPr>
        </p:nvGraphicFramePr>
        <p:xfrm>
          <a:off x="6310312" y="1697182"/>
          <a:ext cx="2300288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27" imgW="927000" imgH="177480" progId="Equation.DSMT4">
                  <p:embed/>
                </p:oleObj>
              </mc:Choice>
              <mc:Fallback>
                <p:oleObj name="Equation" r:id="rId27" imgW="92700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F4E7A308-95D2-4220-90F8-504B78CEE5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6310312" y="1697182"/>
                        <a:ext cx="2300288" cy="441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00BE339A-BFC1-4D07-824C-FFA59A8F30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7644356"/>
              </p:ext>
            </p:extLst>
          </p:nvPr>
        </p:nvGraphicFramePr>
        <p:xfrm>
          <a:off x="8069263" y="2116138"/>
          <a:ext cx="574675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29" imgW="291960" imgH="177480" progId="Equation.DSMT4">
                  <p:embed/>
                </p:oleObj>
              </mc:Choice>
              <mc:Fallback>
                <p:oleObj name="Equation" r:id="rId29" imgW="291960" imgH="177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00BE339A-BFC1-4D07-824C-FFA59A8F30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8069263" y="2116138"/>
                        <a:ext cx="574675" cy="349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C54ADDE3-E296-45B1-81D1-97E3A94C5A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7290573"/>
              </p:ext>
            </p:extLst>
          </p:nvPr>
        </p:nvGraphicFramePr>
        <p:xfrm>
          <a:off x="6284913" y="2116138"/>
          <a:ext cx="573087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31" imgW="291960" imgH="177480" progId="Equation.DSMT4">
                  <p:embed/>
                </p:oleObj>
              </mc:Choice>
              <mc:Fallback>
                <p:oleObj name="Equation" r:id="rId31" imgW="291960" imgH="177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C54ADDE3-E296-45B1-81D1-97E3A94C5A5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6284913" y="2116138"/>
                        <a:ext cx="573087" cy="349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C431D44C-2319-41DF-95FF-0DEEB8245B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6189005"/>
              </p:ext>
            </p:extLst>
          </p:nvPr>
        </p:nvGraphicFramePr>
        <p:xfrm>
          <a:off x="6248400" y="2743200"/>
          <a:ext cx="157480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33" imgW="634680" imgH="177480" progId="Equation.DSMT4">
                  <p:embed/>
                </p:oleObj>
              </mc:Choice>
              <mc:Fallback>
                <p:oleObj name="Equation" r:id="rId33" imgW="63468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C431D44C-2319-41DF-95FF-0DEEB8245B2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6248400" y="2743200"/>
                        <a:ext cx="1574800" cy="441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D2ABE457-437E-4593-BAAD-FBBCEB4B20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661072"/>
              </p:ext>
            </p:extLst>
          </p:nvPr>
        </p:nvGraphicFramePr>
        <p:xfrm>
          <a:off x="6751637" y="3652115"/>
          <a:ext cx="1196975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35" imgW="482400" imgH="177480" progId="Equation.DSMT4">
                  <p:embed/>
                </p:oleObj>
              </mc:Choice>
              <mc:Fallback>
                <p:oleObj name="Equation" r:id="rId35" imgW="482400" imgH="1774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D2ABE457-437E-4593-BAAD-FBBCEB4B207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6751637" y="3652115"/>
                        <a:ext cx="1196975" cy="441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AF7BD4EA-6C3E-4E08-97D3-74F08C1922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2682681"/>
              </p:ext>
            </p:extLst>
          </p:nvPr>
        </p:nvGraphicFramePr>
        <p:xfrm>
          <a:off x="6835775" y="3181350"/>
          <a:ext cx="40005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37" imgW="203040" imgH="164880" progId="Equation.DSMT4">
                  <p:embed/>
                </p:oleObj>
              </mc:Choice>
              <mc:Fallback>
                <p:oleObj name="Equation" r:id="rId37" imgW="203040" imgH="1648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AF7BD4EA-6C3E-4E08-97D3-74F08C1922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6835775" y="3181350"/>
                        <a:ext cx="400050" cy="323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6AA1CF6F-6AA0-45E4-813A-4151D51ED2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5148393"/>
              </p:ext>
            </p:extLst>
          </p:nvPr>
        </p:nvGraphicFramePr>
        <p:xfrm>
          <a:off x="7460456" y="3160712"/>
          <a:ext cx="40005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39" imgW="203040" imgH="164880" progId="Equation.DSMT4">
                  <p:embed/>
                </p:oleObj>
              </mc:Choice>
              <mc:Fallback>
                <p:oleObj name="Equation" r:id="rId39" imgW="203040" imgH="16488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6AA1CF6F-6AA0-45E4-813A-4151D51ED2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7460456" y="3160712"/>
                        <a:ext cx="400050" cy="323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19425DF5-859F-4576-B0E5-F7FCC0543E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2851719"/>
              </p:ext>
            </p:extLst>
          </p:nvPr>
        </p:nvGraphicFramePr>
        <p:xfrm>
          <a:off x="6910603" y="4184506"/>
          <a:ext cx="1071563" cy="976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Equation" r:id="rId40" imgW="431640" imgH="393480" progId="Equation.DSMT4">
                  <p:embed/>
                </p:oleObj>
              </mc:Choice>
              <mc:Fallback>
                <p:oleObj name="Equation" r:id="rId40" imgW="431640" imgH="3934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19425DF5-859F-4576-B0E5-F7FCC0543E6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1"/>
                      <a:stretch>
                        <a:fillRect/>
                      </a:stretch>
                    </p:blipFill>
                    <p:spPr>
                      <a:xfrm>
                        <a:off x="6910603" y="4184506"/>
                        <a:ext cx="1071563" cy="976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Oval 24">
            <a:extLst>
              <a:ext uri="{FF2B5EF4-FFF2-40B4-BE49-F238E27FC236}">
                <a16:creationId xmlns:a16="http://schemas.microsoft.com/office/drawing/2014/main" id="{43661F2A-DA7F-4B94-B16B-15EC1B44CC99}"/>
              </a:ext>
            </a:extLst>
          </p:cNvPr>
          <p:cNvSpPr/>
          <p:nvPr/>
        </p:nvSpPr>
        <p:spPr>
          <a:xfrm>
            <a:off x="303212" y="1023260"/>
            <a:ext cx="533400" cy="533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7FF1C6EA-57C4-4294-8F5D-73DD613B3853}"/>
              </a:ext>
            </a:extLst>
          </p:cNvPr>
          <p:cNvSpPr/>
          <p:nvPr/>
        </p:nvSpPr>
        <p:spPr>
          <a:xfrm>
            <a:off x="1676400" y="990600"/>
            <a:ext cx="533400" cy="533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8C42F1DF-CC0C-4603-9F98-501AB6EE2EF5}"/>
              </a:ext>
            </a:extLst>
          </p:cNvPr>
          <p:cNvSpPr/>
          <p:nvPr/>
        </p:nvSpPr>
        <p:spPr>
          <a:xfrm>
            <a:off x="2436812" y="1600200"/>
            <a:ext cx="533400" cy="533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11311F24-E87B-4F40-BB1C-0534D7020642}"/>
              </a:ext>
            </a:extLst>
          </p:cNvPr>
          <p:cNvSpPr/>
          <p:nvPr/>
        </p:nvSpPr>
        <p:spPr>
          <a:xfrm>
            <a:off x="3646488" y="1643740"/>
            <a:ext cx="620712" cy="48986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18D1AD79-3517-429D-BFD6-9986297235A1}"/>
              </a:ext>
            </a:extLst>
          </p:cNvPr>
          <p:cNvSpPr/>
          <p:nvPr/>
        </p:nvSpPr>
        <p:spPr>
          <a:xfrm>
            <a:off x="4845049" y="1041206"/>
            <a:ext cx="533400" cy="533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B2B0FD06-B316-4174-A573-A7A5F6F56218}"/>
              </a:ext>
            </a:extLst>
          </p:cNvPr>
          <p:cNvSpPr/>
          <p:nvPr/>
        </p:nvSpPr>
        <p:spPr>
          <a:xfrm>
            <a:off x="6096000" y="1066800"/>
            <a:ext cx="533400" cy="533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E842A34F-23AF-408C-A516-C09D5023CBB8}"/>
              </a:ext>
            </a:extLst>
          </p:cNvPr>
          <p:cNvSpPr/>
          <p:nvPr/>
        </p:nvSpPr>
        <p:spPr>
          <a:xfrm>
            <a:off x="6677026" y="1042504"/>
            <a:ext cx="656648" cy="533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7797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27AC5-6052-4FB9-841F-78A1818E6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87362"/>
          </a:xfrm>
        </p:spPr>
        <p:txBody>
          <a:bodyPr>
            <a:normAutofit fontScale="90000"/>
          </a:bodyPr>
          <a:lstStyle/>
          <a:p>
            <a:r>
              <a:rPr lang="en-CA" dirty="0"/>
              <a:t>Which step is the Mistake?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D0F0FC8C-BD54-4491-856E-787ABEE2A2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2321920"/>
              </p:ext>
            </p:extLst>
          </p:nvPr>
        </p:nvGraphicFramePr>
        <p:xfrm>
          <a:off x="533400" y="1066800"/>
          <a:ext cx="1166813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quation" r:id="rId3" imgW="647640" imgH="406080" progId="Equation.DSMT4">
                  <p:embed/>
                </p:oleObj>
              </mc:Choice>
              <mc:Fallback>
                <p:oleObj name="Equation" r:id="rId3" imgW="647640" imgH="4060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D0F0FC8C-BD54-4491-856E-787ABEE2A2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3400" y="1066800"/>
                        <a:ext cx="1166813" cy="733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F6902AF0-33FD-400E-97E8-870806D2AD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617253"/>
              </p:ext>
            </p:extLst>
          </p:nvPr>
        </p:nvGraphicFramePr>
        <p:xfrm>
          <a:off x="381000" y="1905000"/>
          <a:ext cx="365125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quation" r:id="rId5" imgW="203040" imgH="177480" progId="Equation.DSMT4">
                  <p:embed/>
                </p:oleObj>
              </mc:Choice>
              <mc:Fallback>
                <p:oleObj name="Equation" r:id="rId5" imgW="203040" imgH="177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F6902AF0-33FD-400E-97E8-870806D2AD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81000" y="1905000"/>
                        <a:ext cx="365125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F6E531F3-30F6-48F3-84A3-B44461BA0E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4598929"/>
              </p:ext>
            </p:extLst>
          </p:nvPr>
        </p:nvGraphicFramePr>
        <p:xfrm>
          <a:off x="1295400" y="1904999"/>
          <a:ext cx="365125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7" imgW="203040" imgH="177480" progId="Equation.DSMT4">
                  <p:embed/>
                </p:oleObj>
              </mc:Choice>
              <mc:Fallback>
                <p:oleObj name="Equation" r:id="rId7" imgW="203040" imgH="177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F6E531F3-30F6-48F3-84A3-B44461BA0ED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295400" y="1904999"/>
                        <a:ext cx="365125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32C9F074-8148-49CD-88D9-23CE811CBA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3042315"/>
              </p:ext>
            </p:extLst>
          </p:nvPr>
        </p:nvGraphicFramePr>
        <p:xfrm>
          <a:off x="914400" y="2346325"/>
          <a:ext cx="639763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9" imgW="355320" imgH="177480" progId="Equation.DSMT4">
                  <p:embed/>
                </p:oleObj>
              </mc:Choice>
              <mc:Fallback>
                <p:oleObj name="Equation" r:id="rId9" imgW="35532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32C9F074-8148-49CD-88D9-23CE811CBAB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914400" y="2346325"/>
                        <a:ext cx="639763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B98FFFB0-C678-4EFA-AF44-A565FB832E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9188504"/>
              </p:ext>
            </p:extLst>
          </p:nvPr>
        </p:nvGraphicFramePr>
        <p:xfrm>
          <a:off x="2841625" y="1479550"/>
          <a:ext cx="342900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11" imgW="190440" imgH="177480" progId="Equation.DSMT4">
                  <p:embed/>
                </p:oleObj>
              </mc:Choice>
              <mc:Fallback>
                <p:oleObj name="Equation" r:id="rId11" imgW="19044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B98FFFB0-C678-4EFA-AF44-A565FB832EF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841625" y="1479550"/>
                        <a:ext cx="342900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F0F3A2E1-D610-432A-A8AD-14B1D861EB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3293109"/>
              </p:ext>
            </p:extLst>
          </p:nvPr>
        </p:nvGraphicFramePr>
        <p:xfrm>
          <a:off x="2819400" y="1905000"/>
          <a:ext cx="388938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13" imgW="215640" imgH="177480" progId="Equation.DSMT4">
                  <p:embed/>
                </p:oleObj>
              </mc:Choice>
              <mc:Fallback>
                <p:oleObj name="Equation" r:id="rId13" imgW="21564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F0F3A2E1-D610-432A-A8AD-14B1D861EB3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819400" y="1905000"/>
                        <a:ext cx="388938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9F6C09DD-C2FF-47E4-9FB8-D3954DD00C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5370172"/>
              </p:ext>
            </p:extLst>
          </p:nvPr>
        </p:nvGraphicFramePr>
        <p:xfrm>
          <a:off x="2841625" y="2362200"/>
          <a:ext cx="366712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15" imgW="203040" imgH="177480" progId="Equation.DSMT4">
                  <p:embed/>
                </p:oleObj>
              </mc:Choice>
              <mc:Fallback>
                <p:oleObj name="Equation" r:id="rId15" imgW="20304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9F6C09DD-C2FF-47E4-9FB8-D3954DD00CA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841625" y="2362200"/>
                        <a:ext cx="366712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21E83A1E-3D97-401E-8D2E-72F643A9CA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8400209"/>
              </p:ext>
            </p:extLst>
          </p:nvPr>
        </p:nvGraphicFramePr>
        <p:xfrm>
          <a:off x="3738562" y="1050923"/>
          <a:ext cx="2562225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17" imgW="1422360" imgH="406080" progId="Equation.DSMT4">
                  <p:embed/>
                </p:oleObj>
              </mc:Choice>
              <mc:Fallback>
                <p:oleObj name="Equation" r:id="rId17" imgW="1422360" imgH="4060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21E83A1E-3D97-401E-8D2E-72F643A9CA4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3738562" y="1050923"/>
                        <a:ext cx="2562225" cy="733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E72A8B58-5570-461F-92A7-AE552E8D66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4453231"/>
              </p:ext>
            </p:extLst>
          </p:nvPr>
        </p:nvGraphicFramePr>
        <p:xfrm>
          <a:off x="4498976" y="2009773"/>
          <a:ext cx="365125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19" imgW="203040" imgH="164880" progId="Equation.DSMT4">
                  <p:embed/>
                </p:oleObj>
              </mc:Choice>
              <mc:Fallback>
                <p:oleObj name="Equation" r:id="rId19" imgW="203040" imgH="1648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E72A8B58-5570-461F-92A7-AE552E8D66B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4498976" y="2009773"/>
                        <a:ext cx="365125" cy="298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A464131F-F517-42A1-A756-CAEA586D33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0247996"/>
              </p:ext>
            </p:extLst>
          </p:nvPr>
        </p:nvGraphicFramePr>
        <p:xfrm>
          <a:off x="5413376" y="2019296"/>
          <a:ext cx="365125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21" imgW="203040" imgH="164880" progId="Equation.DSMT4">
                  <p:embed/>
                </p:oleObj>
              </mc:Choice>
              <mc:Fallback>
                <p:oleObj name="Equation" r:id="rId21" imgW="203040" imgH="1648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A464131F-F517-42A1-A756-CAEA586D33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5413376" y="2019296"/>
                        <a:ext cx="365125" cy="298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FBFDE866-B198-40F3-9D2D-C6A928CDB9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9690111"/>
              </p:ext>
            </p:extLst>
          </p:nvPr>
        </p:nvGraphicFramePr>
        <p:xfrm>
          <a:off x="6461125" y="1487484"/>
          <a:ext cx="342900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23" imgW="190440" imgH="177480" progId="Equation.DSMT4">
                  <p:embed/>
                </p:oleObj>
              </mc:Choice>
              <mc:Fallback>
                <p:oleObj name="Equation" r:id="rId23" imgW="190440" imgH="177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FBFDE866-B198-40F3-9D2D-C6A928CDB98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6461125" y="1487484"/>
                        <a:ext cx="342900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74EAA976-5FFE-41EF-92EB-D71D0B7ED2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1268892"/>
              </p:ext>
            </p:extLst>
          </p:nvPr>
        </p:nvGraphicFramePr>
        <p:xfrm>
          <a:off x="6438900" y="2041525"/>
          <a:ext cx="388938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25" imgW="215640" imgH="177480" progId="Equation.DSMT4">
                  <p:embed/>
                </p:oleObj>
              </mc:Choice>
              <mc:Fallback>
                <p:oleObj name="Equation" r:id="rId25" imgW="21564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74EAA976-5FFE-41EF-92EB-D71D0B7ED2A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6438900" y="2041525"/>
                        <a:ext cx="388938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39B29DED-897B-416A-AFD0-6422A2082A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2812290"/>
              </p:ext>
            </p:extLst>
          </p:nvPr>
        </p:nvGraphicFramePr>
        <p:xfrm>
          <a:off x="6442075" y="2590799"/>
          <a:ext cx="366712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27" imgW="203040" imgH="177480" progId="Equation.DSMT4">
                  <p:embed/>
                </p:oleObj>
              </mc:Choice>
              <mc:Fallback>
                <p:oleObj name="Equation" r:id="rId27" imgW="203040" imgH="177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39B29DED-897B-416A-AFD0-6422A2082A2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6442075" y="2590799"/>
                        <a:ext cx="366712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F2E6D258-B817-4D30-8C5B-A028D2D205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1914048"/>
              </p:ext>
            </p:extLst>
          </p:nvPr>
        </p:nvGraphicFramePr>
        <p:xfrm>
          <a:off x="3733800" y="2557463"/>
          <a:ext cx="2151062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29" imgW="1193760" imgH="177480" progId="Equation.DSMT4">
                  <p:embed/>
                </p:oleObj>
              </mc:Choice>
              <mc:Fallback>
                <p:oleObj name="Equation" r:id="rId29" imgW="1193760" imgH="177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F2E6D258-B817-4D30-8C5B-A028D2D205C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3733800" y="2557463"/>
                        <a:ext cx="2151062" cy="322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CAD8594F-0B5F-4EFE-8BD1-197C8693F6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6173588"/>
              </p:ext>
            </p:extLst>
          </p:nvPr>
        </p:nvGraphicFramePr>
        <p:xfrm>
          <a:off x="3641725" y="3030537"/>
          <a:ext cx="365125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31" imgW="203040" imgH="177480" progId="Equation.DSMT4">
                  <p:embed/>
                </p:oleObj>
              </mc:Choice>
              <mc:Fallback>
                <p:oleObj name="Equation" r:id="rId31" imgW="20304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CAD8594F-0B5F-4EFE-8BD1-197C8693F60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3641725" y="3030537"/>
                        <a:ext cx="365125" cy="322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907B2139-9128-4B26-B1D0-A44DC57DBD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0464808"/>
              </p:ext>
            </p:extLst>
          </p:nvPr>
        </p:nvGraphicFramePr>
        <p:xfrm>
          <a:off x="4495800" y="3027362"/>
          <a:ext cx="365125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33" imgW="203040" imgH="177480" progId="Equation.DSMT4">
                  <p:embed/>
                </p:oleObj>
              </mc:Choice>
              <mc:Fallback>
                <p:oleObj name="Equation" r:id="rId33" imgW="203040" imgH="1774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907B2139-9128-4B26-B1D0-A44DC57DBD2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4495800" y="3027362"/>
                        <a:ext cx="365125" cy="322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ED34997A-C451-492B-A38B-23BFD9398E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5281983"/>
              </p:ext>
            </p:extLst>
          </p:nvPr>
        </p:nvGraphicFramePr>
        <p:xfrm>
          <a:off x="4489449" y="3502025"/>
          <a:ext cx="1441450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34" imgW="799920" imgH="177480" progId="Equation.DSMT4">
                  <p:embed/>
                </p:oleObj>
              </mc:Choice>
              <mc:Fallback>
                <p:oleObj name="Equation" r:id="rId34" imgW="799920" imgH="1774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ED34997A-C451-492B-A38B-23BFD9398ED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4489449" y="3502025"/>
                        <a:ext cx="1441450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BD5F959B-F236-44F2-B251-18BDBDCCB6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4444520"/>
              </p:ext>
            </p:extLst>
          </p:nvPr>
        </p:nvGraphicFramePr>
        <p:xfrm>
          <a:off x="6438900" y="3063873"/>
          <a:ext cx="390525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Equation" r:id="rId36" imgW="215640" imgH="177480" progId="Equation.DSMT4">
                  <p:embed/>
                </p:oleObj>
              </mc:Choice>
              <mc:Fallback>
                <p:oleObj name="Equation" r:id="rId36" imgW="215640" imgH="17748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BD5F959B-F236-44F2-B251-18BDBDCCB67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6438900" y="3063873"/>
                        <a:ext cx="390525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E597AAE5-A61F-41FA-8EC6-A965B70B8E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5021474"/>
              </p:ext>
            </p:extLst>
          </p:nvPr>
        </p:nvGraphicFramePr>
        <p:xfrm>
          <a:off x="6435725" y="3489325"/>
          <a:ext cx="390525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Equation" r:id="rId38" imgW="215640" imgH="177480" progId="Equation.DSMT4">
                  <p:embed/>
                </p:oleObj>
              </mc:Choice>
              <mc:Fallback>
                <p:oleObj name="Equation" r:id="rId38" imgW="215640" imgH="1774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E597AAE5-A61F-41FA-8EC6-A965B70B8E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6435725" y="3489325"/>
                        <a:ext cx="390525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B79AAA47-C767-427F-BC0D-01DB9B8950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8026914"/>
              </p:ext>
            </p:extLst>
          </p:nvPr>
        </p:nvGraphicFramePr>
        <p:xfrm>
          <a:off x="4479925" y="4006850"/>
          <a:ext cx="1030287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Equation" r:id="rId40" imgW="571320" imgH="177480" progId="Equation.DSMT4">
                  <p:embed/>
                </p:oleObj>
              </mc:Choice>
              <mc:Fallback>
                <p:oleObj name="Equation" r:id="rId40" imgW="571320" imgH="17748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B79AAA47-C767-427F-BC0D-01DB9B8950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1"/>
                      <a:stretch>
                        <a:fillRect/>
                      </a:stretch>
                    </p:blipFill>
                    <p:spPr>
                      <a:xfrm>
                        <a:off x="4479925" y="4006850"/>
                        <a:ext cx="1030287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51B24BCB-FC10-459E-86B8-7983F323B6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0866556"/>
              </p:ext>
            </p:extLst>
          </p:nvPr>
        </p:nvGraphicFramePr>
        <p:xfrm>
          <a:off x="4632325" y="4479925"/>
          <a:ext cx="617538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4" name="Equation" r:id="rId42" imgW="342720" imgH="177480" progId="Equation.DSMT4">
                  <p:embed/>
                </p:oleObj>
              </mc:Choice>
              <mc:Fallback>
                <p:oleObj name="Equation" r:id="rId42" imgW="342720" imgH="17748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51B24BCB-FC10-459E-86B8-7983F323B6F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3"/>
                      <a:stretch>
                        <a:fillRect/>
                      </a:stretch>
                    </p:blipFill>
                    <p:spPr>
                      <a:xfrm>
                        <a:off x="4632325" y="4479925"/>
                        <a:ext cx="617538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CA850B45-32CC-4739-B80E-4F4D9D5126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2516253"/>
              </p:ext>
            </p:extLst>
          </p:nvPr>
        </p:nvGraphicFramePr>
        <p:xfrm>
          <a:off x="6451600" y="4006850"/>
          <a:ext cx="390525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5" name="Equation" r:id="rId44" imgW="215640" imgH="177480" progId="Equation.DSMT4">
                  <p:embed/>
                </p:oleObj>
              </mc:Choice>
              <mc:Fallback>
                <p:oleObj name="Equation" r:id="rId44" imgW="215640" imgH="17748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CA850B45-32CC-4739-B80E-4F4D9D51265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5"/>
                      <a:stretch>
                        <a:fillRect/>
                      </a:stretch>
                    </p:blipFill>
                    <p:spPr>
                      <a:xfrm>
                        <a:off x="6451600" y="4006850"/>
                        <a:ext cx="390525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C2D4DABD-2EC5-4D3E-AE0D-C791045FD7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9167512"/>
              </p:ext>
            </p:extLst>
          </p:nvPr>
        </p:nvGraphicFramePr>
        <p:xfrm>
          <a:off x="6467475" y="4448175"/>
          <a:ext cx="390525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6" name="Equation" r:id="rId46" imgW="215640" imgH="177480" progId="Equation.DSMT4">
                  <p:embed/>
                </p:oleObj>
              </mc:Choice>
              <mc:Fallback>
                <p:oleObj name="Equation" r:id="rId46" imgW="215640" imgH="17748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C2D4DABD-2EC5-4D3E-AE0D-C791045FD75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7"/>
                      <a:stretch>
                        <a:fillRect/>
                      </a:stretch>
                    </p:blipFill>
                    <p:spPr>
                      <a:xfrm>
                        <a:off x="6467475" y="4448175"/>
                        <a:ext cx="390525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A6B9599A-10BC-497D-9102-4214329E77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9171475"/>
              </p:ext>
            </p:extLst>
          </p:nvPr>
        </p:nvGraphicFramePr>
        <p:xfrm>
          <a:off x="631825" y="3213100"/>
          <a:ext cx="1762125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7" name="Equation" r:id="rId48" imgW="977760" imgH="406080" progId="Equation.DSMT4">
                  <p:embed/>
                </p:oleObj>
              </mc:Choice>
              <mc:Fallback>
                <p:oleObj name="Equation" r:id="rId48" imgW="977760" imgH="40608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A6B9599A-10BC-497D-9102-4214329E774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9"/>
                      <a:stretch>
                        <a:fillRect/>
                      </a:stretch>
                    </p:blipFill>
                    <p:spPr>
                      <a:xfrm>
                        <a:off x="631825" y="3213100"/>
                        <a:ext cx="1762125" cy="733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29B8DBE4-7B0F-40E0-A223-DC272D357B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4207864"/>
              </p:ext>
            </p:extLst>
          </p:nvPr>
        </p:nvGraphicFramePr>
        <p:xfrm>
          <a:off x="914400" y="4022725"/>
          <a:ext cx="503238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8" name="Equation" r:id="rId50" imgW="279360" imgH="177480" progId="Equation.DSMT4">
                  <p:embed/>
                </p:oleObj>
              </mc:Choice>
              <mc:Fallback>
                <p:oleObj name="Equation" r:id="rId50" imgW="279360" imgH="17748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29B8DBE4-7B0F-40E0-A223-DC272D357BE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1"/>
                      <a:stretch>
                        <a:fillRect/>
                      </a:stretch>
                    </p:blipFill>
                    <p:spPr>
                      <a:xfrm>
                        <a:off x="914400" y="4022725"/>
                        <a:ext cx="503238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B08BDDA4-24DB-4075-B8F0-26F5F01939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8811664"/>
              </p:ext>
            </p:extLst>
          </p:nvPr>
        </p:nvGraphicFramePr>
        <p:xfrm>
          <a:off x="1554162" y="4022725"/>
          <a:ext cx="503238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9" name="Equation" r:id="rId52" imgW="279360" imgH="177480" progId="Equation.DSMT4">
                  <p:embed/>
                </p:oleObj>
              </mc:Choice>
              <mc:Fallback>
                <p:oleObj name="Equation" r:id="rId52" imgW="279360" imgH="17748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B08BDDA4-24DB-4075-B8F0-26F5F01939D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3"/>
                      <a:stretch>
                        <a:fillRect/>
                      </a:stretch>
                    </p:blipFill>
                    <p:spPr>
                      <a:xfrm>
                        <a:off x="1554162" y="4022725"/>
                        <a:ext cx="503238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3EE5CEEB-A29C-4C0A-9E27-CC7711354D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0305816"/>
              </p:ext>
            </p:extLst>
          </p:nvPr>
        </p:nvGraphicFramePr>
        <p:xfrm>
          <a:off x="655638" y="4479925"/>
          <a:ext cx="1782762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0" name="Equation" r:id="rId54" imgW="990360" imgH="177480" progId="Equation.DSMT4">
                  <p:embed/>
                </p:oleObj>
              </mc:Choice>
              <mc:Fallback>
                <p:oleObj name="Equation" r:id="rId54" imgW="990360" imgH="17748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3EE5CEEB-A29C-4C0A-9E27-CC7711354D1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5"/>
                      <a:stretch>
                        <a:fillRect/>
                      </a:stretch>
                    </p:blipFill>
                    <p:spPr>
                      <a:xfrm>
                        <a:off x="655638" y="4479925"/>
                        <a:ext cx="1782762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>
            <a:extLst>
              <a:ext uri="{FF2B5EF4-FFF2-40B4-BE49-F238E27FC236}">
                <a16:creationId xmlns:a16="http://schemas.microsoft.com/office/drawing/2014/main" id="{36D842DC-AF12-4401-AFCC-FC6A732946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6118262"/>
              </p:ext>
            </p:extLst>
          </p:nvPr>
        </p:nvGraphicFramePr>
        <p:xfrm>
          <a:off x="2833687" y="3625850"/>
          <a:ext cx="342900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1" name="Equation" r:id="rId11" imgW="190440" imgH="177480" progId="Equation.DSMT4">
                  <p:embed/>
                </p:oleObj>
              </mc:Choice>
              <mc:Fallback>
                <p:oleObj name="Equation" r:id="rId11" imgW="190440" imgH="177480" progId="Equation.DSMT4">
                  <p:embed/>
                  <p:pic>
                    <p:nvPicPr>
                      <p:cNvPr id="33" name="Object 32">
                        <a:extLst>
                          <a:ext uri="{FF2B5EF4-FFF2-40B4-BE49-F238E27FC236}">
                            <a16:creationId xmlns:a16="http://schemas.microsoft.com/office/drawing/2014/main" id="{36D842DC-AF12-4401-AFCC-FC6A732946D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833687" y="3625850"/>
                        <a:ext cx="342900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1FA1959E-6FC6-43E4-8D83-B1F632DBA6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3292820"/>
              </p:ext>
            </p:extLst>
          </p:nvPr>
        </p:nvGraphicFramePr>
        <p:xfrm>
          <a:off x="2811462" y="4051300"/>
          <a:ext cx="388938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2" name="Equation" r:id="rId13" imgW="215640" imgH="177480" progId="Equation.DSMT4">
                  <p:embed/>
                </p:oleObj>
              </mc:Choice>
              <mc:Fallback>
                <p:oleObj name="Equation" r:id="rId13" imgW="215640" imgH="177480" progId="Equation.DSMT4">
                  <p:embed/>
                  <p:pic>
                    <p:nvPicPr>
                      <p:cNvPr id="34" name="Object 33">
                        <a:extLst>
                          <a:ext uri="{FF2B5EF4-FFF2-40B4-BE49-F238E27FC236}">
                            <a16:creationId xmlns:a16="http://schemas.microsoft.com/office/drawing/2014/main" id="{1FA1959E-6FC6-43E4-8D83-B1F632DBA64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811462" y="4051300"/>
                        <a:ext cx="388938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>
            <a:extLst>
              <a:ext uri="{FF2B5EF4-FFF2-40B4-BE49-F238E27FC236}">
                <a16:creationId xmlns:a16="http://schemas.microsoft.com/office/drawing/2014/main" id="{E2F088D6-3C2C-447A-A5FC-917F268842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7666135"/>
              </p:ext>
            </p:extLst>
          </p:nvPr>
        </p:nvGraphicFramePr>
        <p:xfrm>
          <a:off x="2909888" y="4495800"/>
          <a:ext cx="366712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3" name="Equation" r:id="rId15" imgW="203040" imgH="177480" progId="Equation.DSMT4">
                  <p:embed/>
                </p:oleObj>
              </mc:Choice>
              <mc:Fallback>
                <p:oleObj name="Equation" r:id="rId15" imgW="203040" imgH="177480" progId="Equation.DSMT4">
                  <p:embed/>
                  <p:pic>
                    <p:nvPicPr>
                      <p:cNvPr id="35" name="Object 34">
                        <a:extLst>
                          <a:ext uri="{FF2B5EF4-FFF2-40B4-BE49-F238E27FC236}">
                            <a16:creationId xmlns:a16="http://schemas.microsoft.com/office/drawing/2014/main" id="{E2F088D6-3C2C-447A-A5FC-917F268842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909888" y="4495800"/>
                        <a:ext cx="366712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>
            <a:extLst>
              <a:ext uri="{FF2B5EF4-FFF2-40B4-BE49-F238E27FC236}">
                <a16:creationId xmlns:a16="http://schemas.microsoft.com/office/drawing/2014/main" id="{7D3DC1AD-4184-4176-89AE-4D282B1F61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5376972"/>
              </p:ext>
            </p:extLst>
          </p:nvPr>
        </p:nvGraphicFramePr>
        <p:xfrm>
          <a:off x="1895619" y="4813300"/>
          <a:ext cx="503238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4" name="Equation" r:id="rId56" imgW="279360" imgH="177480" progId="Equation.DSMT4">
                  <p:embed/>
                </p:oleObj>
              </mc:Choice>
              <mc:Fallback>
                <p:oleObj name="Equation" r:id="rId56" imgW="279360" imgH="177480" progId="Equation.DSMT4">
                  <p:embed/>
                  <p:pic>
                    <p:nvPicPr>
                      <p:cNvPr id="36" name="Object 35">
                        <a:extLst>
                          <a:ext uri="{FF2B5EF4-FFF2-40B4-BE49-F238E27FC236}">
                            <a16:creationId xmlns:a16="http://schemas.microsoft.com/office/drawing/2014/main" id="{7D3DC1AD-4184-4176-89AE-4D282B1F61D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7"/>
                      <a:stretch>
                        <a:fillRect/>
                      </a:stretch>
                    </p:blipFill>
                    <p:spPr>
                      <a:xfrm>
                        <a:off x="1895619" y="4813300"/>
                        <a:ext cx="503238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>
            <a:extLst>
              <a:ext uri="{FF2B5EF4-FFF2-40B4-BE49-F238E27FC236}">
                <a16:creationId xmlns:a16="http://schemas.microsoft.com/office/drawing/2014/main" id="{678C7958-6802-43F7-853A-2C3DD80D9E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7531816"/>
              </p:ext>
            </p:extLst>
          </p:nvPr>
        </p:nvGraphicFramePr>
        <p:xfrm>
          <a:off x="440459" y="4867852"/>
          <a:ext cx="503238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5" name="Equation" r:id="rId58" imgW="279360" imgH="177480" progId="Equation.DSMT4">
                  <p:embed/>
                </p:oleObj>
              </mc:Choice>
              <mc:Fallback>
                <p:oleObj name="Equation" r:id="rId58" imgW="279360" imgH="177480" progId="Equation.DSMT4">
                  <p:embed/>
                  <p:pic>
                    <p:nvPicPr>
                      <p:cNvPr id="37" name="Object 36">
                        <a:extLst>
                          <a:ext uri="{FF2B5EF4-FFF2-40B4-BE49-F238E27FC236}">
                            <a16:creationId xmlns:a16="http://schemas.microsoft.com/office/drawing/2014/main" id="{678C7958-6802-43F7-853A-2C3DD80D9EC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7"/>
                      <a:stretch>
                        <a:fillRect/>
                      </a:stretch>
                    </p:blipFill>
                    <p:spPr>
                      <a:xfrm>
                        <a:off x="440459" y="4867852"/>
                        <a:ext cx="503238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>
            <a:extLst>
              <a:ext uri="{FF2B5EF4-FFF2-40B4-BE49-F238E27FC236}">
                <a16:creationId xmlns:a16="http://schemas.microsoft.com/office/drawing/2014/main" id="{4B4B1550-50B0-4AA5-B507-3DF678455C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8169090"/>
              </p:ext>
            </p:extLst>
          </p:nvPr>
        </p:nvGraphicFramePr>
        <p:xfrm>
          <a:off x="457200" y="5308600"/>
          <a:ext cx="1439862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6" name="Equation" r:id="rId59" imgW="799920" imgH="177480" progId="Equation.DSMT4">
                  <p:embed/>
                </p:oleObj>
              </mc:Choice>
              <mc:Fallback>
                <p:oleObj name="Equation" r:id="rId59" imgW="799920" imgH="177480" progId="Equation.DSMT4">
                  <p:embed/>
                  <p:pic>
                    <p:nvPicPr>
                      <p:cNvPr id="38" name="Object 37">
                        <a:extLst>
                          <a:ext uri="{FF2B5EF4-FFF2-40B4-BE49-F238E27FC236}">
                            <a16:creationId xmlns:a16="http://schemas.microsoft.com/office/drawing/2014/main" id="{4B4B1550-50B0-4AA5-B507-3DF678455C7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0"/>
                      <a:stretch>
                        <a:fillRect/>
                      </a:stretch>
                    </p:blipFill>
                    <p:spPr>
                      <a:xfrm>
                        <a:off x="457200" y="5308600"/>
                        <a:ext cx="1439862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>
            <a:extLst>
              <a:ext uri="{FF2B5EF4-FFF2-40B4-BE49-F238E27FC236}">
                <a16:creationId xmlns:a16="http://schemas.microsoft.com/office/drawing/2014/main" id="{71CF094F-66FF-4333-85E0-E4BDA91C4F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5560464"/>
              </p:ext>
            </p:extLst>
          </p:nvPr>
        </p:nvGraphicFramePr>
        <p:xfrm>
          <a:off x="838200" y="5622925"/>
          <a:ext cx="527050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7" name="Equation" r:id="rId61" imgW="291960" imgH="177480" progId="Equation.DSMT4">
                  <p:embed/>
                </p:oleObj>
              </mc:Choice>
              <mc:Fallback>
                <p:oleObj name="Equation" r:id="rId61" imgW="291960" imgH="177480" progId="Equation.DSMT4">
                  <p:embed/>
                  <p:pic>
                    <p:nvPicPr>
                      <p:cNvPr id="39" name="Object 38">
                        <a:extLst>
                          <a:ext uri="{FF2B5EF4-FFF2-40B4-BE49-F238E27FC236}">
                            <a16:creationId xmlns:a16="http://schemas.microsoft.com/office/drawing/2014/main" id="{71CF094F-66FF-4333-85E0-E4BDA91C4F2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2"/>
                      <a:stretch>
                        <a:fillRect/>
                      </a:stretch>
                    </p:blipFill>
                    <p:spPr>
                      <a:xfrm>
                        <a:off x="838200" y="5622925"/>
                        <a:ext cx="527050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>
            <a:extLst>
              <a:ext uri="{FF2B5EF4-FFF2-40B4-BE49-F238E27FC236}">
                <a16:creationId xmlns:a16="http://schemas.microsoft.com/office/drawing/2014/main" id="{904A49F4-5BE5-4631-86BC-F1F48386FA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7617872"/>
              </p:ext>
            </p:extLst>
          </p:nvPr>
        </p:nvGraphicFramePr>
        <p:xfrm>
          <a:off x="1531937" y="5638800"/>
          <a:ext cx="525463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8" name="Equation" r:id="rId63" imgW="291960" imgH="177480" progId="Equation.DSMT4">
                  <p:embed/>
                </p:oleObj>
              </mc:Choice>
              <mc:Fallback>
                <p:oleObj name="Equation" r:id="rId63" imgW="291960" imgH="177480" progId="Equation.DSMT4">
                  <p:embed/>
                  <p:pic>
                    <p:nvPicPr>
                      <p:cNvPr id="40" name="Object 39">
                        <a:extLst>
                          <a:ext uri="{FF2B5EF4-FFF2-40B4-BE49-F238E27FC236}">
                            <a16:creationId xmlns:a16="http://schemas.microsoft.com/office/drawing/2014/main" id="{904A49F4-5BE5-4631-86BC-F1F48386FA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4"/>
                      <a:stretch>
                        <a:fillRect/>
                      </a:stretch>
                    </p:blipFill>
                    <p:spPr>
                      <a:xfrm>
                        <a:off x="1531937" y="5638800"/>
                        <a:ext cx="525463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>
            <a:extLst>
              <a:ext uri="{FF2B5EF4-FFF2-40B4-BE49-F238E27FC236}">
                <a16:creationId xmlns:a16="http://schemas.microsoft.com/office/drawing/2014/main" id="{53827A99-EE52-4FC4-989B-42CD4D1DC0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4253690"/>
              </p:ext>
            </p:extLst>
          </p:nvPr>
        </p:nvGraphicFramePr>
        <p:xfrm>
          <a:off x="990600" y="6019800"/>
          <a:ext cx="914400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9" name="Equation" r:id="rId65" imgW="507960" imgH="177480" progId="Equation.DSMT4">
                  <p:embed/>
                </p:oleObj>
              </mc:Choice>
              <mc:Fallback>
                <p:oleObj name="Equation" r:id="rId65" imgW="507960" imgH="177480" progId="Equation.DSMT4">
                  <p:embed/>
                  <p:pic>
                    <p:nvPicPr>
                      <p:cNvPr id="41" name="Object 40">
                        <a:extLst>
                          <a:ext uri="{FF2B5EF4-FFF2-40B4-BE49-F238E27FC236}">
                            <a16:creationId xmlns:a16="http://schemas.microsoft.com/office/drawing/2014/main" id="{53827A99-EE52-4FC4-989B-42CD4D1DC00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6"/>
                      <a:stretch>
                        <a:fillRect/>
                      </a:stretch>
                    </p:blipFill>
                    <p:spPr>
                      <a:xfrm>
                        <a:off x="990600" y="6019800"/>
                        <a:ext cx="914400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>
            <a:extLst>
              <a:ext uri="{FF2B5EF4-FFF2-40B4-BE49-F238E27FC236}">
                <a16:creationId xmlns:a16="http://schemas.microsoft.com/office/drawing/2014/main" id="{3B625596-F324-4E4E-B45C-848B0BC891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7977903"/>
              </p:ext>
            </p:extLst>
          </p:nvPr>
        </p:nvGraphicFramePr>
        <p:xfrm>
          <a:off x="990600" y="6400800"/>
          <a:ext cx="777875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0" name="Equation" r:id="rId67" imgW="431640" imgH="177480" progId="Equation.DSMT4">
                  <p:embed/>
                </p:oleObj>
              </mc:Choice>
              <mc:Fallback>
                <p:oleObj name="Equation" r:id="rId67" imgW="431640" imgH="177480" progId="Equation.DSMT4">
                  <p:embed/>
                  <p:pic>
                    <p:nvPicPr>
                      <p:cNvPr id="42" name="Object 41">
                        <a:extLst>
                          <a:ext uri="{FF2B5EF4-FFF2-40B4-BE49-F238E27FC236}">
                            <a16:creationId xmlns:a16="http://schemas.microsoft.com/office/drawing/2014/main" id="{3B625596-F324-4E4E-B45C-848B0BC891C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8"/>
                      <a:stretch>
                        <a:fillRect/>
                      </a:stretch>
                    </p:blipFill>
                    <p:spPr>
                      <a:xfrm>
                        <a:off x="990600" y="6400800"/>
                        <a:ext cx="777875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5669471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73f988fe6df8ae7d8013c6fd66a1c042d9bb9d"/>
  <p:tag name="ISPRING_RESOURCE_PATHS_HASH_2" val="d088ec2161b8dc6c347b52da4e847e4827c15e"/>
  <p:tag name="ISPRING_ULTRA_SCORM_COURSE_ID" val="18283CF8-7A88-4D45-9622-8492A6938B77"/>
  <p:tag name="ISPRING_SCORM_RATE_SLIDES" val="1"/>
  <p:tag name="ISPRING_SCORM_PASSING_SCORE" val="100.0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OUTPUT_FOLDER" val="C:\Users\Danny\Dropbox\Website\M8P"/>
  <p:tag name="ISPRING_PRESENTATION_TITLE" val="Section 11.3 solving Equations with Variables on Both Sides"/>
  <p:tag name="ISPRING_RESOURCE_PATHS_HASH_PRESENTER" val="ff6e33702e642f239415cea254416a955ae1aa3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791</TotalTime>
  <Words>430</Words>
  <Application>Microsoft Office PowerPoint</Application>
  <PresentationFormat>On-screen Show (4:3)</PresentationFormat>
  <Paragraphs>95</Paragraphs>
  <Slides>11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Century Schoolbook</vt:lpstr>
      <vt:lpstr>Wingdings</vt:lpstr>
      <vt:lpstr>Wingdings 2</vt:lpstr>
      <vt:lpstr>Oriel</vt:lpstr>
      <vt:lpstr>Equation</vt:lpstr>
      <vt:lpstr>MathType 6.0 Equation</vt:lpstr>
      <vt:lpstr>Section 11.3  Solving equations with Variables on both Sides</vt:lpstr>
      <vt:lpstr>Ex: How much does One star cost?</vt:lpstr>
      <vt:lpstr>Ex: How much does One star cost?</vt:lpstr>
      <vt:lpstr>I) Solving Equations with Variables on Both sides:</vt:lpstr>
      <vt:lpstr>Practice: Solve the following equations</vt:lpstr>
      <vt:lpstr>Practice: Solve Each equation &amp; Verify the solution:</vt:lpstr>
      <vt:lpstr>PowerPoint Presentation</vt:lpstr>
      <vt:lpstr>PowerPoint Presentation</vt:lpstr>
      <vt:lpstr>Which step is the Mistake?</vt:lpstr>
      <vt:lpstr>Challenge: Solve the following equations for “x”</vt:lpstr>
      <vt:lpstr>Homework: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11.3 solving Equations with Variables on Both Sides</dc:title>
  <dc:creator>Danny Young</dc:creator>
  <cp:lastModifiedBy>Danny Young</cp:lastModifiedBy>
  <cp:revision>42</cp:revision>
  <dcterms:created xsi:type="dcterms:W3CDTF">2013-05-22T04:30:54Z</dcterms:created>
  <dcterms:modified xsi:type="dcterms:W3CDTF">2019-08-06T08:24:39Z</dcterms:modified>
</cp:coreProperties>
</file>